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54"/>
  </p:notesMasterIdLst>
  <p:handoutMasterIdLst>
    <p:handoutMasterId r:id="rId55"/>
  </p:handoutMasterIdLst>
  <p:sldIdLst>
    <p:sldId id="269" r:id="rId5"/>
    <p:sldId id="258" r:id="rId6"/>
    <p:sldId id="259" r:id="rId7"/>
    <p:sldId id="296" r:id="rId8"/>
    <p:sldId id="354" r:id="rId9"/>
    <p:sldId id="355" r:id="rId10"/>
    <p:sldId id="356" r:id="rId11"/>
    <p:sldId id="357" r:id="rId12"/>
    <p:sldId id="358" r:id="rId13"/>
    <p:sldId id="359" r:id="rId14"/>
    <p:sldId id="360" r:id="rId15"/>
    <p:sldId id="361" r:id="rId16"/>
    <p:sldId id="385" r:id="rId17"/>
    <p:sldId id="362" r:id="rId18"/>
    <p:sldId id="366" r:id="rId19"/>
    <p:sldId id="367" r:id="rId20"/>
    <p:sldId id="368" r:id="rId21"/>
    <p:sldId id="369" r:id="rId22"/>
    <p:sldId id="334" r:id="rId23"/>
    <p:sldId id="363" r:id="rId24"/>
    <p:sldId id="364" r:id="rId25"/>
    <p:sldId id="365" r:id="rId26"/>
    <p:sldId id="370" r:id="rId27"/>
    <p:sldId id="371" r:id="rId28"/>
    <p:sldId id="372" r:id="rId29"/>
    <p:sldId id="373" r:id="rId30"/>
    <p:sldId id="374" r:id="rId31"/>
    <p:sldId id="375" r:id="rId32"/>
    <p:sldId id="376" r:id="rId33"/>
    <p:sldId id="389" r:id="rId34"/>
    <p:sldId id="377" r:id="rId35"/>
    <p:sldId id="380" r:id="rId36"/>
    <p:sldId id="381" r:id="rId37"/>
    <p:sldId id="378" r:id="rId38"/>
    <p:sldId id="379" r:id="rId39"/>
    <p:sldId id="382" r:id="rId40"/>
    <p:sldId id="391" r:id="rId41"/>
    <p:sldId id="386" r:id="rId42"/>
    <p:sldId id="387" r:id="rId43"/>
    <p:sldId id="384" r:id="rId44"/>
    <p:sldId id="388" r:id="rId45"/>
    <p:sldId id="390" r:id="rId46"/>
    <p:sldId id="397" r:id="rId47"/>
    <p:sldId id="393" r:id="rId48"/>
    <p:sldId id="392" r:id="rId49"/>
    <p:sldId id="394" r:id="rId50"/>
    <p:sldId id="395" r:id="rId51"/>
    <p:sldId id="396" r:id="rId52"/>
    <p:sldId id="2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2E4"/>
    <a:srgbClr val="A679AF"/>
    <a:srgbClr val="EF99A4"/>
    <a:srgbClr val="F8CE85"/>
    <a:srgbClr val="E66677"/>
    <a:srgbClr val="9E71AC"/>
    <a:srgbClr val="E47E8D"/>
    <a:srgbClr val="A580B7"/>
    <a:srgbClr val="E30613"/>
    <a:srgbClr val="9AA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D64DA-70FD-88A6-CA4D-92C72A56A276}" v="151" dt="2023-02-03T02:58:41.356"/>
    <p1510:client id="{4B0027D3-0F44-5356-6EA9-860356D67613}" v="63" dt="2023-02-07T04:15:08.240"/>
    <p1510:client id="{4F18DB55-3FB1-4238-3CBF-21E74AAA7276}" v="72" dt="2023-02-07T10:08:45.885"/>
    <p1510:client id="{88B7173C-2E80-F5E3-7D68-E4D6892AC6BC}" v="340" dt="2023-02-03T11:11:53.412"/>
    <p1510:client id="{9207ECB4-D228-46C9-B7B6-724C2FCE8E8A}" v="119" dt="2023-02-07T03:22:40.376"/>
    <p1510:client id="{B45E0232-1A04-7D7B-87FD-7A90B27D1124}" v="85" dt="2023-02-08T02:36:28.649"/>
    <p1510:client id="{E5391EFB-D6C2-4D2D-BAD5-CA8766B3E45C}" v="2" dt="2023-02-08T03:50:27.164"/>
    <p1510:client id="{FD919022-53F2-54CA-07BF-8236686E49EB}" v="33" dt="2023-02-02T10:24:16.33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36" autoAdjust="0"/>
  </p:normalViewPr>
  <p:slideViewPr>
    <p:cSldViewPr snapToGrid="0">
      <p:cViewPr varScale="1">
        <p:scale>
          <a:sx n="48" d="100"/>
          <a:sy n="48" d="100"/>
        </p:scale>
        <p:origin x="1340"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h Pham Phu" userId="S::vinhphamp@nashtechglobal.com::4a51decf-8554-40e3-998e-7f30228ca1f0" providerId="AD" clId="Web-{88B7173C-2E80-F5E3-7D68-E4D6892AC6BC}"/>
    <pc:docChg chg="addSld modSld sldOrd">
      <pc:chgData name="Vinh Pham Phu" userId="S::vinhphamp@nashtechglobal.com::4a51decf-8554-40e3-998e-7f30228ca1f0" providerId="AD" clId="Web-{88B7173C-2E80-F5E3-7D68-E4D6892AC6BC}" dt="2023-02-03T11:11:53.037" v="1755"/>
      <pc:docMkLst>
        <pc:docMk/>
      </pc:docMkLst>
      <pc:sldChg chg="modSp">
        <pc:chgData name="Vinh Pham Phu" userId="S::vinhphamp@nashtechglobal.com::4a51decf-8554-40e3-998e-7f30228ca1f0" providerId="AD" clId="Web-{88B7173C-2E80-F5E3-7D68-E4D6892AC6BC}" dt="2023-02-03T06:30:03.043" v="68" actId="20577"/>
        <pc:sldMkLst>
          <pc:docMk/>
          <pc:sldMk cId="1077368821" sldId="258"/>
        </pc:sldMkLst>
        <pc:spChg chg="mod">
          <ac:chgData name="Vinh Pham Phu" userId="S::vinhphamp@nashtechglobal.com::4a51decf-8554-40e3-998e-7f30228ca1f0" providerId="AD" clId="Web-{88B7173C-2E80-F5E3-7D68-E4D6892AC6BC}" dt="2023-02-03T06:30:03.043" v="68" actId="20577"/>
          <ac:spMkLst>
            <pc:docMk/>
            <pc:sldMk cId="1077368821" sldId="258"/>
            <ac:spMk id="2" creationId="{95558704-037F-4FEA-AEEC-B05917B8050E}"/>
          </ac:spMkLst>
        </pc:spChg>
      </pc:sldChg>
      <pc:sldChg chg="modSp ord">
        <pc:chgData name="Vinh Pham Phu" userId="S::vinhphamp@nashtechglobal.com::4a51decf-8554-40e3-998e-7f30228ca1f0" providerId="AD" clId="Web-{88B7173C-2E80-F5E3-7D68-E4D6892AC6BC}" dt="2023-02-03T06:32:31.909" v="77" actId="20577"/>
        <pc:sldMkLst>
          <pc:docMk/>
          <pc:sldMk cId="3761016079" sldId="259"/>
        </pc:sldMkLst>
        <pc:spChg chg="mod">
          <ac:chgData name="Vinh Pham Phu" userId="S::vinhphamp@nashtechglobal.com::4a51decf-8554-40e3-998e-7f30228ca1f0" providerId="AD" clId="Web-{88B7173C-2E80-F5E3-7D68-E4D6892AC6BC}" dt="2023-02-03T06:32:31.909" v="77" actId="20577"/>
          <ac:spMkLst>
            <pc:docMk/>
            <pc:sldMk cId="3761016079" sldId="259"/>
            <ac:spMk id="2" creationId="{4483D1C0-AEBE-43F2-AF2A-23F080C327DF}"/>
          </ac:spMkLst>
        </pc:spChg>
      </pc:sldChg>
      <pc:sldChg chg="modSp ord modNotes">
        <pc:chgData name="Vinh Pham Phu" userId="S::vinhphamp@nashtechglobal.com::4a51decf-8554-40e3-998e-7f30228ca1f0" providerId="AD" clId="Web-{88B7173C-2E80-F5E3-7D68-E4D6892AC6BC}" dt="2023-02-03T07:56:09.104" v="737"/>
        <pc:sldMkLst>
          <pc:docMk/>
          <pc:sldMk cId="182555956" sldId="296"/>
        </pc:sldMkLst>
        <pc:spChg chg="mod">
          <ac:chgData name="Vinh Pham Phu" userId="S::vinhphamp@nashtechglobal.com::4a51decf-8554-40e3-998e-7f30228ca1f0" providerId="AD" clId="Web-{88B7173C-2E80-F5E3-7D68-E4D6892AC6BC}" dt="2023-02-03T06:32:58.300" v="86" actId="20577"/>
          <ac:spMkLst>
            <pc:docMk/>
            <pc:sldMk cId="182555956" sldId="296"/>
            <ac:spMk id="2" creationId="{28D09562-4D8D-434E-AE6A-6CF89E6B1BBF}"/>
          </ac:spMkLst>
        </pc:spChg>
        <pc:spChg chg="mod">
          <ac:chgData name="Vinh Pham Phu" userId="S::vinhphamp@nashtechglobal.com::4a51decf-8554-40e3-998e-7f30228ca1f0" providerId="AD" clId="Web-{88B7173C-2E80-F5E3-7D68-E4D6892AC6BC}" dt="2023-02-03T07:55:42.337" v="732" actId="20577"/>
          <ac:spMkLst>
            <pc:docMk/>
            <pc:sldMk cId="182555956" sldId="296"/>
            <ac:spMk id="3" creationId="{980004BA-4F47-4C5C-B300-EF35A2F015DB}"/>
          </ac:spMkLst>
        </pc:spChg>
      </pc:sldChg>
      <pc:sldChg chg="modSp">
        <pc:chgData name="Vinh Pham Phu" userId="S::vinhphamp@nashtechglobal.com::4a51decf-8554-40e3-998e-7f30228ca1f0" providerId="AD" clId="Web-{88B7173C-2E80-F5E3-7D68-E4D6892AC6BC}" dt="2023-02-03T06:17:15.561" v="24" actId="20577"/>
        <pc:sldMkLst>
          <pc:docMk/>
          <pc:sldMk cId="2744257367" sldId="299"/>
        </pc:sldMkLst>
        <pc:spChg chg="mod">
          <ac:chgData name="Vinh Pham Phu" userId="S::vinhphamp@nashtechglobal.com::4a51decf-8554-40e3-998e-7f30228ca1f0" providerId="AD" clId="Web-{88B7173C-2E80-F5E3-7D68-E4D6892AC6BC}" dt="2023-02-03T06:17:15.561" v="24" actId="20577"/>
          <ac:spMkLst>
            <pc:docMk/>
            <pc:sldMk cId="2744257367" sldId="299"/>
            <ac:spMk id="3" creationId="{980004BA-4F47-4C5C-B300-EF35A2F015DB}"/>
          </ac:spMkLst>
        </pc:spChg>
      </pc:sldChg>
      <pc:sldChg chg="modSp add replId modNotes">
        <pc:chgData name="Vinh Pham Phu" userId="S::vinhphamp@nashtechglobal.com::4a51decf-8554-40e3-998e-7f30228ca1f0" providerId="AD" clId="Web-{88B7173C-2E80-F5E3-7D68-E4D6892AC6BC}" dt="2023-02-03T11:11:53.037" v="1755"/>
        <pc:sldMkLst>
          <pc:docMk/>
          <pc:sldMk cId="2961739676" sldId="300"/>
        </pc:sldMkLst>
        <pc:spChg chg="mod">
          <ac:chgData name="Vinh Pham Phu" userId="S::vinhphamp@nashtechglobal.com::4a51decf-8554-40e3-998e-7f30228ca1f0" providerId="AD" clId="Web-{88B7173C-2E80-F5E3-7D68-E4D6892AC6BC}" dt="2023-02-03T08:00:56.740" v="745" actId="20577"/>
          <ac:spMkLst>
            <pc:docMk/>
            <pc:sldMk cId="2961739676" sldId="300"/>
            <ac:spMk id="2" creationId="{28D09562-4D8D-434E-AE6A-6CF89E6B1BBF}"/>
          </ac:spMkLst>
        </pc:spChg>
        <pc:spChg chg="mod">
          <ac:chgData name="Vinh Pham Phu" userId="S::vinhphamp@nashtechglobal.com::4a51decf-8554-40e3-998e-7f30228ca1f0" providerId="AD" clId="Web-{88B7173C-2E80-F5E3-7D68-E4D6892AC6BC}" dt="2023-02-03T10:24:15.902" v="1257" actId="20577"/>
          <ac:spMkLst>
            <pc:docMk/>
            <pc:sldMk cId="2961739676" sldId="300"/>
            <ac:spMk id="3" creationId="{980004BA-4F47-4C5C-B300-EF35A2F015DB}"/>
          </ac:spMkLst>
        </pc:spChg>
      </pc:sldChg>
    </pc:docChg>
  </pc:docChgLst>
  <pc:docChgLst>
    <pc:chgData name="Vinh Pham Phu" userId="S::vinhphamp@nashtechglobal.com::4a51decf-8554-40e3-998e-7f30228ca1f0" providerId="AD" clId="Web-{9207ECB4-D228-46C9-B7B6-724C2FCE8E8A}"/>
    <pc:docChg chg="addSld modSld sldOrd">
      <pc:chgData name="Vinh Pham Phu" userId="S::vinhphamp@nashtechglobal.com::4a51decf-8554-40e3-998e-7f30228ca1f0" providerId="AD" clId="Web-{9207ECB4-D228-46C9-B7B6-724C2FCE8E8A}" dt="2023-02-07T03:22:39.439" v="550" actId="20577"/>
      <pc:docMkLst>
        <pc:docMk/>
      </pc:docMkLst>
      <pc:sldChg chg="modSp">
        <pc:chgData name="Vinh Pham Phu" userId="S::vinhphamp@nashtechglobal.com::4a51decf-8554-40e3-998e-7f30228ca1f0" providerId="AD" clId="Web-{9207ECB4-D228-46C9-B7B6-724C2FCE8E8A}" dt="2023-02-07T03:20:27.795" v="524" actId="20577"/>
        <pc:sldMkLst>
          <pc:docMk/>
          <pc:sldMk cId="1077368821" sldId="258"/>
        </pc:sldMkLst>
        <pc:spChg chg="mod">
          <ac:chgData name="Vinh Pham Phu" userId="S::vinhphamp@nashtechglobal.com::4a51decf-8554-40e3-998e-7f30228ca1f0" providerId="AD" clId="Web-{9207ECB4-D228-46C9-B7B6-724C2FCE8E8A}" dt="2023-02-07T03:20:27.795" v="524" actId="20577"/>
          <ac:spMkLst>
            <pc:docMk/>
            <pc:sldMk cId="1077368821" sldId="258"/>
            <ac:spMk id="2" creationId="{95558704-037F-4FEA-AEEC-B05917B8050E}"/>
          </ac:spMkLst>
        </pc:spChg>
      </pc:sldChg>
      <pc:sldChg chg="modSp">
        <pc:chgData name="Vinh Pham Phu" userId="S::vinhphamp@nashtechglobal.com::4a51decf-8554-40e3-998e-7f30228ca1f0" providerId="AD" clId="Web-{9207ECB4-D228-46C9-B7B6-724C2FCE8E8A}" dt="2023-02-07T03:02:54.428" v="53" actId="20577"/>
        <pc:sldMkLst>
          <pc:docMk/>
          <pc:sldMk cId="166524186" sldId="269"/>
        </pc:sldMkLst>
        <pc:spChg chg="mod">
          <ac:chgData name="Vinh Pham Phu" userId="S::vinhphamp@nashtechglobal.com::4a51decf-8554-40e3-998e-7f30228ca1f0" providerId="AD" clId="Web-{9207ECB4-D228-46C9-B7B6-724C2FCE8E8A}" dt="2023-02-07T03:02:54.428" v="53" actId="20577"/>
          <ac:spMkLst>
            <pc:docMk/>
            <pc:sldMk cId="166524186" sldId="269"/>
            <ac:spMk id="4" creationId="{74BD04D2-8832-4117-BA57-9DF5D5D4A058}"/>
          </ac:spMkLst>
        </pc:spChg>
      </pc:sldChg>
      <pc:sldChg chg="modNotes">
        <pc:chgData name="Vinh Pham Phu" userId="S::vinhphamp@nashtechglobal.com::4a51decf-8554-40e3-998e-7f30228ca1f0" providerId="AD" clId="Web-{9207ECB4-D228-46C9-B7B6-724C2FCE8E8A}" dt="2023-02-07T03:16:24.914" v="492"/>
        <pc:sldMkLst>
          <pc:docMk/>
          <pc:sldMk cId="2961739676" sldId="300"/>
        </pc:sldMkLst>
      </pc:sldChg>
      <pc:sldChg chg="modSp add ord replId">
        <pc:chgData name="Vinh Pham Phu" userId="S::vinhphamp@nashtechglobal.com::4a51decf-8554-40e3-998e-7f30228ca1f0" providerId="AD" clId="Web-{9207ECB4-D228-46C9-B7B6-724C2FCE8E8A}" dt="2023-02-07T03:21:48.250" v="533" actId="20577"/>
        <pc:sldMkLst>
          <pc:docMk/>
          <pc:sldMk cId="2668013318" sldId="301"/>
        </pc:sldMkLst>
        <pc:spChg chg="mod">
          <ac:chgData name="Vinh Pham Phu" userId="S::vinhphamp@nashtechglobal.com::4a51decf-8554-40e3-998e-7f30228ca1f0" providerId="AD" clId="Web-{9207ECB4-D228-46C9-B7B6-724C2FCE8E8A}" dt="2023-02-07T03:21:48.250" v="533" actId="20577"/>
          <ac:spMkLst>
            <pc:docMk/>
            <pc:sldMk cId="2668013318" sldId="301"/>
            <ac:spMk id="2" creationId="{4483D1C0-AEBE-43F2-AF2A-23F080C327DF}"/>
          </ac:spMkLst>
        </pc:spChg>
      </pc:sldChg>
      <pc:sldChg chg="modSp add ord replId">
        <pc:chgData name="Vinh Pham Phu" userId="S::vinhphamp@nashtechglobal.com::4a51decf-8554-40e3-998e-7f30228ca1f0" providerId="AD" clId="Web-{9207ECB4-D228-46C9-B7B6-724C2FCE8E8A}" dt="2023-02-07T03:22:39.439" v="550" actId="20577"/>
        <pc:sldMkLst>
          <pc:docMk/>
          <pc:sldMk cId="1875798515" sldId="302"/>
        </pc:sldMkLst>
        <pc:spChg chg="mod">
          <ac:chgData name="Vinh Pham Phu" userId="S::vinhphamp@nashtechglobal.com::4a51decf-8554-40e3-998e-7f30228ca1f0" providerId="AD" clId="Web-{9207ECB4-D228-46C9-B7B6-724C2FCE8E8A}" dt="2023-02-07T03:22:39.439" v="550" actId="20577"/>
          <ac:spMkLst>
            <pc:docMk/>
            <pc:sldMk cId="1875798515" sldId="302"/>
            <ac:spMk id="2" creationId="{28D09562-4D8D-434E-AE6A-6CF89E6B1BBF}"/>
          </ac:spMkLst>
        </pc:spChg>
      </pc:sldChg>
      <pc:sldChg chg="modSp add replId">
        <pc:chgData name="Vinh Pham Phu" userId="S::vinhphamp@nashtechglobal.com::4a51decf-8554-40e3-998e-7f30228ca1f0" providerId="AD" clId="Web-{9207ECB4-D228-46C9-B7B6-724C2FCE8E8A}" dt="2023-02-07T03:22:34.126" v="549" actId="20577"/>
        <pc:sldMkLst>
          <pc:docMk/>
          <pc:sldMk cId="2783007094" sldId="303"/>
        </pc:sldMkLst>
        <pc:spChg chg="mod">
          <ac:chgData name="Vinh Pham Phu" userId="S::vinhphamp@nashtechglobal.com::4a51decf-8554-40e3-998e-7f30228ca1f0" providerId="AD" clId="Web-{9207ECB4-D228-46C9-B7B6-724C2FCE8E8A}" dt="2023-02-07T03:22:34.126" v="549" actId="20577"/>
          <ac:spMkLst>
            <pc:docMk/>
            <pc:sldMk cId="2783007094" sldId="303"/>
            <ac:spMk id="2" creationId="{28D09562-4D8D-434E-AE6A-6CF89E6B1BBF}"/>
          </ac:spMkLst>
        </pc:spChg>
      </pc:sldChg>
    </pc:docChg>
  </pc:docChgLst>
  <pc:docChgLst>
    <pc:chgData name="Vinh Pham Phu" userId="S::vinhphamp@nashtechglobal.com::4a51decf-8554-40e3-998e-7f30228ca1f0" providerId="AD" clId="Web-{E5391EFB-D6C2-4D2D-BAD5-CA8766B3E45C}"/>
    <pc:docChg chg="modSld">
      <pc:chgData name="Vinh Pham Phu" userId="S::vinhphamp@nashtechglobal.com::4a51decf-8554-40e3-998e-7f30228ca1f0" providerId="AD" clId="Web-{E5391EFB-D6C2-4D2D-BAD5-CA8766B3E45C}" dt="2023-02-08T03:50:23.961" v="0" actId="20577"/>
      <pc:docMkLst>
        <pc:docMk/>
      </pc:docMkLst>
      <pc:sldChg chg="modSp">
        <pc:chgData name="Vinh Pham Phu" userId="S::vinhphamp@nashtechglobal.com::4a51decf-8554-40e3-998e-7f30228ca1f0" providerId="AD" clId="Web-{E5391EFB-D6C2-4D2D-BAD5-CA8766B3E45C}" dt="2023-02-08T03:50:23.961" v="0" actId="20577"/>
        <pc:sldMkLst>
          <pc:docMk/>
          <pc:sldMk cId="166524186" sldId="269"/>
        </pc:sldMkLst>
        <pc:spChg chg="mod">
          <ac:chgData name="Vinh Pham Phu" userId="S::vinhphamp@nashtechglobal.com::4a51decf-8554-40e3-998e-7f30228ca1f0" providerId="AD" clId="Web-{E5391EFB-D6C2-4D2D-BAD5-CA8766B3E45C}" dt="2023-02-08T03:50:23.961" v="0" actId="20577"/>
          <ac:spMkLst>
            <pc:docMk/>
            <pc:sldMk cId="166524186" sldId="269"/>
            <ac:spMk id="4" creationId="{74BD04D2-8832-4117-BA57-9DF5D5D4A058}"/>
          </ac:spMkLst>
        </pc:spChg>
      </pc:sldChg>
    </pc:docChg>
  </pc:docChgLst>
  <pc:docChgLst>
    <pc:chgData name="Vinh Pham Phu" userId="S::vinhphamp@nashtechglobal.com::4a51decf-8554-40e3-998e-7f30228ca1f0" providerId="AD" clId="Web-{4B0027D3-0F44-5356-6EA9-860356D67613}"/>
    <pc:docChg chg="modSld">
      <pc:chgData name="Vinh Pham Phu" userId="S::vinhphamp@nashtechglobal.com::4a51decf-8554-40e3-998e-7f30228ca1f0" providerId="AD" clId="Web-{4B0027D3-0F44-5356-6EA9-860356D67613}" dt="2023-02-07T04:16:53.899" v="346"/>
      <pc:docMkLst>
        <pc:docMk/>
      </pc:docMkLst>
      <pc:sldChg chg="modSp modNotes">
        <pc:chgData name="Vinh Pham Phu" userId="S::vinhphamp@nashtechglobal.com::4a51decf-8554-40e3-998e-7f30228ca1f0" providerId="AD" clId="Web-{4B0027D3-0F44-5356-6EA9-860356D67613}" dt="2023-02-07T04:16:53.899" v="346"/>
        <pc:sldMkLst>
          <pc:docMk/>
          <pc:sldMk cId="1875798515" sldId="302"/>
        </pc:sldMkLst>
        <pc:spChg chg="mod">
          <ac:chgData name="Vinh Pham Phu" userId="S::vinhphamp@nashtechglobal.com::4a51decf-8554-40e3-998e-7f30228ca1f0" providerId="AD" clId="Web-{4B0027D3-0F44-5356-6EA9-860356D67613}" dt="2023-02-07T04:15:08.240" v="251" actId="20577"/>
          <ac:spMkLst>
            <pc:docMk/>
            <pc:sldMk cId="1875798515" sldId="302"/>
            <ac:spMk id="3" creationId="{980004BA-4F47-4C5C-B300-EF35A2F015DB}"/>
          </ac:spMkLst>
        </pc:spChg>
      </pc:sldChg>
    </pc:docChg>
  </pc:docChgLst>
  <pc:docChgLst>
    <pc:chgData name="Vinh Pham Phu" userId="S::vinhphamp@nashtechglobal.com::4a51decf-8554-40e3-998e-7f30228ca1f0" providerId="AD" clId="Web-{4F18DB55-3FB1-4238-3CBF-21E74AAA7276}"/>
    <pc:docChg chg="modSld">
      <pc:chgData name="Vinh Pham Phu" userId="S::vinhphamp@nashtechglobal.com::4a51decf-8554-40e3-998e-7f30228ca1f0" providerId="AD" clId="Web-{4F18DB55-3FB1-4238-3CBF-21E74AAA7276}" dt="2023-02-07T10:08:43.635" v="575"/>
      <pc:docMkLst>
        <pc:docMk/>
      </pc:docMkLst>
      <pc:sldChg chg="modSp modNotes">
        <pc:chgData name="Vinh Pham Phu" userId="S::vinhphamp@nashtechglobal.com::4a51decf-8554-40e3-998e-7f30228ca1f0" providerId="AD" clId="Web-{4F18DB55-3FB1-4238-3CBF-21E74AAA7276}" dt="2023-02-07T07:01:39.427" v="230"/>
        <pc:sldMkLst>
          <pc:docMk/>
          <pc:sldMk cId="1875798515" sldId="302"/>
        </pc:sldMkLst>
        <pc:spChg chg="mod">
          <ac:chgData name="Vinh Pham Phu" userId="S::vinhphamp@nashtechglobal.com::4a51decf-8554-40e3-998e-7f30228ca1f0" providerId="AD" clId="Web-{4F18DB55-3FB1-4238-3CBF-21E74AAA7276}" dt="2023-02-07T06:59:55.566" v="162" actId="20577"/>
          <ac:spMkLst>
            <pc:docMk/>
            <pc:sldMk cId="1875798515" sldId="302"/>
            <ac:spMk id="3" creationId="{980004BA-4F47-4C5C-B300-EF35A2F015DB}"/>
          </ac:spMkLst>
        </pc:spChg>
      </pc:sldChg>
      <pc:sldChg chg="modSp modNotes">
        <pc:chgData name="Vinh Pham Phu" userId="S::vinhphamp@nashtechglobal.com::4a51decf-8554-40e3-998e-7f30228ca1f0" providerId="AD" clId="Web-{4F18DB55-3FB1-4238-3CBF-21E74AAA7276}" dt="2023-02-07T10:08:43.635" v="575"/>
        <pc:sldMkLst>
          <pc:docMk/>
          <pc:sldMk cId="2783007094" sldId="303"/>
        </pc:sldMkLst>
        <pc:spChg chg="mod">
          <ac:chgData name="Vinh Pham Phu" userId="S::vinhphamp@nashtechglobal.com::4a51decf-8554-40e3-998e-7f30228ca1f0" providerId="AD" clId="Web-{4F18DB55-3FB1-4238-3CBF-21E74AAA7276}" dt="2023-02-07T07:07:19.776" v="296" actId="20577"/>
          <ac:spMkLst>
            <pc:docMk/>
            <pc:sldMk cId="2783007094" sldId="303"/>
            <ac:spMk id="3" creationId="{980004BA-4F47-4C5C-B300-EF35A2F015DB}"/>
          </ac:spMkLst>
        </pc:spChg>
      </pc:sldChg>
    </pc:docChg>
  </pc:docChgLst>
  <pc:docChgLst>
    <pc:chgData name="Vinh Pham Phu" userId="S::vinhphamp@nashtechglobal.com::4a51decf-8554-40e3-998e-7f30228ca1f0" providerId="AD" clId="Web-{FD919022-53F2-54CA-07BF-8236686E49EB}"/>
    <pc:docChg chg="modSld">
      <pc:chgData name="Vinh Pham Phu" userId="S::vinhphamp@nashtechglobal.com::4a51decf-8554-40e3-998e-7f30228ca1f0" providerId="AD" clId="Web-{FD919022-53F2-54CA-07BF-8236686E49EB}" dt="2023-02-02T10:24:16.332" v="35" actId="14100"/>
      <pc:docMkLst>
        <pc:docMk/>
      </pc:docMkLst>
      <pc:sldChg chg="modSp">
        <pc:chgData name="Vinh Pham Phu" userId="S::vinhphamp@nashtechglobal.com::4a51decf-8554-40e3-998e-7f30228ca1f0" providerId="AD" clId="Web-{FD919022-53F2-54CA-07BF-8236686E49EB}" dt="2023-02-02T10:24:16.332" v="35" actId="14100"/>
        <pc:sldMkLst>
          <pc:docMk/>
          <pc:sldMk cId="1077368821" sldId="258"/>
        </pc:sldMkLst>
        <pc:spChg chg="mod">
          <ac:chgData name="Vinh Pham Phu" userId="S::vinhphamp@nashtechglobal.com::4a51decf-8554-40e3-998e-7f30228ca1f0" providerId="AD" clId="Web-{FD919022-53F2-54CA-07BF-8236686E49EB}" dt="2023-02-02T10:24:16.332" v="35" actId="14100"/>
          <ac:spMkLst>
            <pc:docMk/>
            <pc:sldMk cId="1077368821" sldId="258"/>
            <ac:spMk id="2" creationId="{95558704-037F-4FEA-AEEC-B05917B8050E}"/>
          </ac:spMkLst>
        </pc:spChg>
      </pc:sldChg>
    </pc:docChg>
  </pc:docChgLst>
  <pc:docChgLst>
    <pc:chgData name="Vinh Pham Phu" userId="S::vinhphamp@nashtechglobal.com::4a51decf-8554-40e3-998e-7f30228ca1f0" providerId="AD" clId="Web-{109D64DA-70FD-88A6-CA4D-92C72A56A276}"/>
    <pc:docChg chg="addSld modSld">
      <pc:chgData name="Vinh Pham Phu" userId="S::vinhphamp@nashtechglobal.com::4a51decf-8554-40e3-998e-7f30228ca1f0" providerId="AD" clId="Web-{109D64DA-70FD-88A6-CA4D-92C72A56A276}" dt="2023-02-03T03:00:36.500" v="186"/>
      <pc:docMkLst>
        <pc:docMk/>
      </pc:docMkLst>
      <pc:sldChg chg="modSp add replId modNotes">
        <pc:chgData name="Vinh Pham Phu" userId="S::vinhphamp@nashtechglobal.com::4a51decf-8554-40e3-998e-7f30228ca1f0" providerId="AD" clId="Web-{109D64DA-70FD-88A6-CA4D-92C72A56A276}" dt="2023-02-03T03:00:36.500" v="186"/>
        <pc:sldMkLst>
          <pc:docMk/>
          <pc:sldMk cId="2744257367" sldId="299"/>
        </pc:sldMkLst>
        <pc:spChg chg="mod">
          <ac:chgData name="Vinh Pham Phu" userId="S::vinhphamp@nashtechglobal.com::4a51decf-8554-40e3-998e-7f30228ca1f0" providerId="AD" clId="Web-{109D64DA-70FD-88A6-CA4D-92C72A56A276}" dt="2023-02-03T02:49:25.610" v="6" actId="20577"/>
          <ac:spMkLst>
            <pc:docMk/>
            <pc:sldMk cId="2744257367" sldId="299"/>
            <ac:spMk id="2" creationId="{28D09562-4D8D-434E-AE6A-6CF89E6B1BBF}"/>
          </ac:spMkLst>
        </pc:spChg>
        <pc:spChg chg="mod">
          <ac:chgData name="Vinh Pham Phu" userId="S::vinhphamp@nashtechglobal.com::4a51decf-8554-40e3-998e-7f30228ca1f0" providerId="AD" clId="Web-{109D64DA-70FD-88A6-CA4D-92C72A56A276}" dt="2023-02-03T02:58:41.356" v="149" actId="20577"/>
          <ac:spMkLst>
            <pc:docMk/>
            <pc:sldMk cId="2744257367" sldId="299"/>
            <ac:spMk id="3" creationId="{980004BA-4F47-4C5C-B300-EF35A2F015DB}"/>
          </ac:spMkLst>
        </pc:spChg>
      </pc:sldChg>
    </pc:docChg>
  </pc:docChgLst>
  <pc:docChgLst>
    <pc:chgData name="Vinh Pham Phu" userId="S::vinhphamp@nashtechglobal.com::4a51decf-8554-40e3-998e-7f30228ca1f0" providerId="AD" clId="Web-{B45E0232-1A04-7D7B-87FD-7A90B27D1124}"/>
    <pc:docChg chg="modSld">
      <pc:chgData name="Vinh Pham Phu" userId="S::vinhphamp@nashtechglobal.com::4a51decf-8554-40e3-998e-7f30228ca1f0" providerId="AD" clId="Web-{B45E0232-1A04-7D7B-87FD-7A90B27D1124}" dt="2023-02-08T02:36:26.430" v="67" actId="20577"/>
      <pc:docMkLst>
        <pc:docMk/>
      </pc:docMkLst>
      <pc:sldChg chg="modSp">
        <pc:chgData name="Vinh Pham Phu" userId="S::vinhphamp@nashtechglobal.com::4a51decf-8554-40e3-998e-7f30228ca1f0" providerId="AD" clId="Web-{B45E0232-1A04-7D7B-87FD-7A90B27D1124}" dt="2023-02-08T02:35:28.709" v="65" actId="20577"/>
        <pc:sldMkLst>
          <pc:docMk/>
          <pc:sldMk cId="166524186" sldId="269"/>
        </pc:sldMkLst>
        <pc:spChg chg="mod">
          <ac:chgData name="Vinh Pham Phu" userId="S::vinhphamp@nashtechglobal.com::4a51decf-8554-40e3-998e-7f30228ca1f0" providerId="AD" clId="Web-{B45E0232-1A04-7D7B-87FD-7A90B27D1124}" dt="2023-02-08T02:35:28.709" v="65" actId="20577"/>
          <ac:spMkLst>
            <pc:docMk/>
            <pc:sldMk cId="166524186" sldId="269"/>
            <ac:spMk id="4" creationId="{74BD04D2-8832-4117-BA57-9DF5D5D4A058}"/>
          </ac:spMkLst>
        </pc:spChg>
      </pc:sldChg>
      <pc:sldChg chg="modSp">
        <pc:chgData name="Vinh Pham Phu" userId="S::vinhphamp@nashtechglobal.com::4a51decf-8554-40e3-998e-7f30228ca1f0" providerId="AD" clId="Web-{B45E0232-1A04-7D7B-87FD-7A90B27D1124}" dt="2023-02-08T02:36:26.430" v="67" actId="20577"/>
        <pc:sldMkLst>
          <pc:docMk/>
          <pc:sldMk cId="2668013318" sldId="301"/>
        </pc:sldMkLst>
        <pc:spChg chg="mod">
          <ac:chgData name="Vinh Pham Phu" userId="S::vinhphamp@nashtechglobal.com::4a51decf-8554-40e3-998e-7f30228ca1f0" providerId="AD" clId="Web-{B45E0232-1A04-7D7B-87FD-7A90B27D1124}" dt="2023-02-08T02:36:26.430" v="67" actId="20577"/>
          <ac:spMkLst>
            <pc:docMk/>
            <pc:sldMk cId="2668013318" sldId="301"/>
            <ac:spMk id="3" creationId="{9BBB8D4B-E800-4849-82AC-CE4520B696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x-none" smtClean="0"/>
              <a:t>4/15/2024</a:t>
            </a:fld>
            <a:endParaRPr lang="x-none"/>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x-none" smtClean="0"/>
              <a:t>‹#›</a:t>
            </a:fld>
            <a:endParaRPr lang="x-none"/>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laywright.dev/docs/codege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playwright.dev/docs/trace-viewer-intro" TargetMode="External"/><Relationship Id="rId4" Type="http://schemas.openxmlformats.org/officeDocument/2006/relationships/hyperlink" Target="https://playwright.dev/docs/debug#playwright-inspecto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953E675E-B2DC-5A4F-8404-003BB8384781}" type="slidenum">
              <a:rPr lang="en-US" smtClean="0"/>
              <a:t>4</a:t>
            </a:fld>
            <a:endParaRPr lang="en-US"/>
          </a:p>
        </p:txBody>
      </p:sp>
    </p:spTree>
    <p:extLst>
      <p:ext uri="{BB962C8B-B14F-4D97-AF65-F5344CB8AC3E}">
        <p14:creationId xmlns:p14="http://schemas.microsoft.com/office/powerpoint/2010/main" val="3884976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53E675E-B2DC-5A4F-8404-003BB8384781}" type="slidenum">
              <a:rPr lang="en-US" smtClean="0"/>
              <a:t>19</a:t>
            </a:fld>
            <a:endParaRPr lang="en-US"/>
          </a:p>
        </p:txBody>
      </p:sp>
    </p:spTree>
    <p:extLst>
      <p:ext uri="{BB962C8B-B14F-4D97-AF65-F5344CB8AC3E}">
        <p14:creationId xmlns:p14="http://schemas.microsoft.com/office/powerpoint/2010/main" val="17157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20</a:t>
            </a:fld>
            <a:endParaRPr lang="en-US"/>
          </a:p>
        </p:txBody>
      </p:sp>
    </p:spTree>
    <p:extLst>
      <p:ext uri="{BB962C8B-B14F-4D97-AF65-F5344CB8AC3E}">
        <p14:creationId xmlns:p14="http://schemas.microsoft.com/office/powerpoint/2010/main" val="1174797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Fixture scope</a:t>
            </a:r>
          </a:p>
          <a:p>
            <a:r>
              <a:rPr lang="en-US" dirty="0"/>
              <a:t>Fixture order</a:t>
            </a:r>
          </a:p>
        </p:txBody>
      </p:sp>
      <p:sp>
        <p:nvSpPr>
          <p:cNvPr id="4" name="Slide Number Placeholder 3"/>
          <p:cNvSpPr>
            <a:spLocks noGrp="1"/>
          </p:cNvSpPr>
          <p:nvPr>
            <p:ph type="sldNum" sz="quarter" idx="5"/>
          </p:nvPr>
        </p:nvSpPr>
        <p:spPr/>
        <p:txBody>
          <a:bodyPr/>
          <a:lstStyle/>
          <a:p>
            <a:fld id="{953E675E-B2DC-5A4F-8404-003BB8384781}" type="slidenum">
              <a:rPr lang="en-US" smtClean="0"/>
              <a:t>32</a:t>
            </a:fld>
            <a:endParaRPr lang="en-US"/>
          </a:p>
        </p:txBody>
      </p:sp>
    </p:spTree>
    <p:extLst>
      <p:ext uri="{BB962C8B-B14F-4D97-AF65-F5344CB8AC3E}">
        <p14:creationId xmlns:p14="http://schemas.microsoft.com/office/powerpoint/2010/main" val="54004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46</a:t>
            </a:fld>
            <a:endParaRPr lang="en-US"/>
          </a:p>
        </p:txBody>
      </p:sp>
    </p:spTree>
    <p:extLst>
      <p:ext uri="{BB962C8B-B14F-4D97-AF65-F5344CB8AC3E}">
        <p14:creationId xmlns:p14="http://schemas.microsoft.com/office/powerpoint/2010/main" val="2204434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48</a:t>
            </a:fld>
            <a:endParaRPr lang="en-US"/>
          </a:p>
        </p:txBody>
      </p:sp>
    </p:spTree>
    <p:extLst>
      <p:ext uri="{BB962C8B-B14F-4D97-AF65-F5344CB8AC3E}">
        <p14:creationId xmlns:p14="http://schemas.microsoft.com/office/powerpoint/2010/main" val="137543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C1E21"/>
                </a:solidFill>
                <a:effectLst/>
                <a:latin typeface="system-ui"/>
              </a:rPr>
              <a:t>Auto-wait.</a:t>
            </a:r>
            <a:r>
              <a:rPr lang="en-US" b="0" i="0" dirty="0">
                <a:solidFill>
                  <a:srgbClr val="1C1E21"/>
                </a:solidFill>
                <a:effectLst/>
                <a:latin typeface="system-ui"/>
              </a:rPr>
              <a:t> Playwright waits for elements to be actionable prior to performing actions. It also has a rich set of introspection events. The combination of the two eliminates the need for artificial timeouts - the primary cause of flaky tests.</a:t>
            </a:r>
          </a:p>
          <a:p>
            <a:r>
              <a:rPr lang="en-US" b="1" i="0" dirty="0">
                <a:solidFill>
                  <a:srgbClr val="1C1E21"/>
                </a:solidFill>
                <a:effectLst/>
                <a:latin typeface="system-ui"/>
              </a:rPr>
              <a:t>Tracing.</a:t>
            </a:r>
            <a:r>
              <a:rPr lang="en-US" b="0" i="0" dirty="0">
                <a:solidFill>
                  <a:srgbClr val="1C1E21"/>
                </a:solidFill>
                <a:effectLst/>
                <a:latin typeface="system-ui"/>
              </a:rPr>
              <a:t> Configure test retry strategy, capture execution trace, videos, screenshots to eliminate flakes.</a:t>
            </a:r>
          </a:p>
          <a:p>
            <a:pPr algn="l"/>
            <a:r>
              <a:rPr lang="en-US" b="1" i="0" dirty="0" err="1">
                <a:solidFill>
                  <a:srgbClr val="1C1E21"/>
                </a:solidFill>
                <a:effectLst/>
                <a:latin typeface="system-ui"/>
                <a:hlinkClick r:id="rId3"/>
              </a:rPr>
              <a:t>Codegen</a:t>
            </a:r>
            <a:r>
              <a:rPr lang="en-US" b="1" i="0" dirty="0">
                <a:solidFill>
                  <a:srgbClr val="1C1E21"/>
                </a:solidFill>
                <a:effectLst/>
                <a:latin typeface="system-ui"/>
                <a:hlinkClick r:id="rId3"/>
              </a:rPr>
              <a:t>.</a:t>
            </a:r>
            <a:r>
              <a:rPr lang="en-US" b="0" i="0" dirty="0">
                <a:solidFill>
                  <a:srgbClr val="1C1E21"/>
                </a:solidFill>
                <a:effectLst/>
                <a:latin typeface="system-ui"/>
              </a:rPr>
              <a:t> Generate tests by recording your actions. Save them into any language.</a:t>
            </a:r>
          </a:p>
          <a:p>
            <a:pPr algn="l"/>
            <a:r>
              <a:rPr lang="en-US" b="1" i="0" dirty="0">
                <a:solidFill>
                  <a:srgbClr val="1C1E21"/>
                </a:solidFill>
                <a:effectLst/>
                <a:latin typeface="system-ui"/>
                <a:hlinkClick r:id="rId4"/>
              </a:rPr>
              <a:t>Playwright inspector.</a:t>
            </a:r>
            <a:r>
              <a:rPr lang="en-US" b="0" i="0" dirty="0">
                <a:solidFill>
                  <a:srgbClr val="1C1E21"/>
                </a:solidFill>
                <a:effectLst/>
                <a:latin typeface="system-ui"/>
              </a:rPr>
              <a:t> Inspect page, generate selectors, step through the test execution, see click points, explore execution logs.</a:t>
            </a:r>
          </a:p>
          <a:p>
            <a:pPr algn="l"/>
            <a:r>
              <a:rPr lang="en-US" b="1" i="0" dirty="0">
                <a:solidFill>
                  <a:srgbClr val="1C1E21"/>
                </a:solidFill>
                <a:effectLst/>
                <a:latin typeface="system-ui"/>
                <a:hlinkClick r:id="rId5"/>
              </a:rPr>
              <a:t>Trace Viewer.</a:t>
            </a:r>
            <a:r>
              <a:rPr lang="en-US" b="0" i="0" dirty="0">
                <a:solidFill>
                  <a:srgbClr val="1C1E21"/>
                </a:solidFill>
                <a:effectLst/>
                <a:latin typeface="system-ui"/>
              </a:rPr>
              <a:t> Capture all the information to investigate the test failure. Playwright trace contains test execution screencast, live DOM snapshots, action explorer, test source, and many more.</a:t>
            </a:r>
          </a:p>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5</a:t>
            </a:fld>
            <a:endParaRPr lang="en-US"/>
          </a:p>
        </p:txBody>
      </p:sp>
    </p:spTree>
    <p:extLst>
      <p:ext uri="{BB962C8B-B14F-4D97-AF65-F5344CB8AC3E}">
        <p14:creationId xmlns:p14="http://schemas.microsoft.com/office/powerpoint/2010/main" val="297920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https://www.programsbuzz.com/article/playwright-architecture</a:t>
            </a:r>
          </a:p>
        </p:txBody>
      </p:sp>
      <p:sp>
        <p:nvSpPr>
          <p:cNvPr id="4" name="Slide Number Placeholder 3"/>
          <p:cNvSpPr>
            <a:spLocks noGrp="1"/>
          </p:cNvSpPr>
          <p:nvPr>
            <p:ph type="sldNum" sz="quarter" idx="5"/>
          </p:nvPr>
        </p:nvSpPr>
        <p:spPr/>
        <p:txBody>
          <a:bodyPr/>
          <a:lstStyle/>
          <a:p>
            <a:fld id="{953E675E-B2DC-5A4F-8404-003BB8384781}" type="slidenum">
              <a:rPr lang="en-US" smtClean="0"/>
              <a:t>6</a:t>
            </a:fld>
            <a:endParaRPr lang="en-US"/>
          </a:p>
        </p:txBody>
      </p:sp>
    </p:spTree>
    <p:extLst>
      <p:ext uri="{BB962C8B-B14F-4D97-AF65-F5344CB8AC3E}">
        <p14:creationId xmlns:p14="http://schemas.microsoft.com/office/powerpoint/2010/main" val="83591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8</a:t>
            </a:fld>
            <a:endParaRPr lang="en-US"/>
          </a:p>
        </p:txBody>
      </p:sp>
    </p:spTree>
    <p:extLst>
      <p:ext uri="{BB962C8B-B14F-4D97-AF65-F5344CB8AC3E}">
        <p14:creationId xmlns:p14="http://schemas.microsoft.com/office/powerpoint/2010/main" val="197323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11</a:t>
            </a:fld>
            <a:endParaRPr lang="en-US"/>
          </a:p>
        </p:txBody>
      </p:sp>
    </p:spTree>
    <p:extLst>
      <p:ext uri="{BB962C8B-B14F-4D97-AF65-F5344CB8AC3E}">
        <p14:creationId xmlns:p14="http://schemas.microsoft.com/office/powerpoint/2010/main" val="21158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12</a:t>
            </a:fld>
            <a:endParaRPr lang="en-US"/>
          </a:p>
        </p:txBody>
      </p:sp>
    </p:spTree>
    <p:extLst>
      <p:ext uri="{BB962C8B-B14F-4D97-AF65-F5344CB8AC3E}">
        <p14:creationId xmlns:p14="http://schemas.microsoft.com/office/powerpoint/2010/main" val="354672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15</a:t>
            </a:fld>
            <a:endParaRPr lang="en-US"/>
          </a:p>
        </p:txBody>
      </p:sp>
    </p:spTree>
    <p:extLst>
      <p:ext uri="{BB962C8B-B14F-4D97-AF65-F5344CB8AC3E}">
        <p14:creationId xmlns:p14="http://schemas.microsoft.com/office/powerpoint/2010/main" val="11732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A </a:t>
            </a:r>
            <a:r>
              <a:rPr lang="en-US" b="1" dirty="0" err="1"/>
              <a:t>BrowserContext</a:t>
            </a:r>
            <a:r>
              <a:rPr lang="en-US" dirty="0"/>
              <a:t> is an </a:t>
            </a:r>
            <a:r>
              <a:rPr lang="en-US" b="1" dirty="0"/>
              <a:t>isolated incognito-alike session</a:t>
            </a:r>
            <a:r>
              <a:rPr lang="en-US" dirty="0"/>
              <a:t> within a browser instance.</a:t>
            </a:r>
          </a:p>
          <a:p>
            <a:pPr marL="285750" indent="-285750">
              <a:buFontTx/>
              <a:buChar char="-"/>
            </a:pPr>
            <a:r>
              <a:rPr lang="en-US" dirty="0"/>
              <a:t>Comparing to instantiating browser for every test cases, it is </a:t>
            </a:r>
            <a:r>
              <a:rPr lang="en-US" b="1" dirty="0"/>
              <a:t>faster </a:t>
            </a:r>
            <a:r>
              <a:rPr lang="en-US" dirty="0"/>
              <a:t>and </a:t>
            </a:r>
            <a:r>
              <a:rPr lang="en-US" b="1" dirty="0"/>
              <a:t>cheaper</a:t>
            </a:r>
            <a:r>
              <a:rPr lang="en-US" dirty="0"/>
              <a:t> to create a new browser context</a:t>
            </a:r>
          </a:p>
          <a:p>
            <a:pPr marL="285750" indent="-285750">
              <a:buFontTx/>
              <a:buChar char="-"/>
            </a:pPr>
            <a:r>
              <a:rPr lang="en-US" dirty="0"/>
              <a:t>A </a:t>
            </a:r>
            <a:r>
              <a:rPr lang="en-US" b="1" dirty="0"/>
              <a:t>Browser</a:t>
            </a:r>
            <a:r>
              <a:rPr lang="en-US" dirty="0"/>
              <a:t> can create </a:t>
            </a:r>
            <a:r>
              <a:rPr lang="en-US" b="1" dirty="0"/>
              <a:t>multiple Browser Contexts</a:t>
            </a:r>
          </a:p>
          <a:p>
            <a:pPr marL="285750" indent="-285750">
              <a:buFontTx/>
              <a:buChar char="-"/>
            </a:pPr>
            <a:r>
              <a:rPr lang="en-US" dirty="0"/>
              <a:t>A </a:t>
            </a:r>
            <a:r>
              <a:rPr lang="en-US" b="1" dirty="0"/>
              <a:t>Browser Context </a:t>
            </a:r>
            <a:r>
              <a:rPr lang="en-US" dirty="0"/>
              <a:t>can create </a:t>
            </a:r>
            <a:r>
              <a:rPr lang="en-US" b="1" dirty="0"/>
              <a:t>multiple Pages</a:t>
            </a:r>
          </a:p>
          <a:p>
            <a:pPr marL="285750" indent="-285750">
              <a:buFontTx/>
              <a:buChar char="-"/>
            </a:pPr>
            <a:r>
              <a:rPr lang="en-US" dirty="0"/>
              <a:t>Can be used to emulate multi-page scenarios involving mobile devices, permissions, locale, color scheme</a:t>
            </a:r>
          </a:p>
          <a:p>
            <a:pPr marL="285750" indent="-285750">
              <a:buFontTx/>
              <a:buChar char="-"/>
            </a:pPr>
            <a:endParaRPr lang="en-US" dirty="0"/>
          </a:p>
          <a:p>
            <a:pPr>
              <a:buFont typeface="Arial" panose="020B0604020202020204" pitchFamily="34" charset="0"/>
              <a:buChar char="х"/>
            </a:pPr>
            <a:r>
              <a:rPr lang="en-US" dirty="0"/>
              <a:t>Never Restart a Browser</a:t>
            </a:r>
          </a:p>
          <a:p>
            <a:pPr lvl="1">
              <a:buFont typeface="Arial" panose="020B0604020202020204" pitchFamily="34" charset="0"/>
              <a:buChar char="х"/>
            </a:pPr>
            <a:r>
              <a:rPr lang="en-US" dirty="0"/>
              <a:t>Slow instantiation (&gt;100 </a:t>
            </a:r>
            <a:r>
              <a:rPr lang="en-US" dirty="0" err="1"/>
              <a:t>ms</a:t>
            </a:r>
            <a:r>
              <a:rPr lang="en-US" dirty="0"/>
              <a:t>)</a:t>
            </a:r>
          </a:p>
          <a:p>
            <a:pPr lvl="1">
              <a:buFont typeface="Arial" panose="020B0604020202020204" pitchFamily="34" charset="0"/>
              <a:buChar char="х"/>
            </a:pPr>
            <a:r>
              <a:rPr lang="en-US" dirty="0"/>
              <a:t>Huge memory overhead</a:t>
            </a:r>
          </a:p>
          <a:p>
            <a:pPr lvl="1">
              <a:buFont typeface="Arial" panose="020B0604020202020204" pitchFamily="34" charset="0"/>
              <a:buChar char="х"/>
            </a:pPr>
            <a:endParaRPr lang="en-US" dirty="0"/>
          </a:p>
          <a:p>
            <a:pPr>
              <a:buClr>
                <a:srgbClr val="00B050"/>
              </a:buClr>
              <a:buFont typeface="Wingdings" panose="05000000000000000000" pitchFamily="2" charset="2"/>
              <a:buChar char="ü"/>
            </a:pPr>
            <a:r>
              <a:rPr lang="en-US" dirty="0"/>
              <a:t>Always create Browser Contexts</a:t>
            </a:r>
          </a:p>
          <a:p>
            <a:pPr lvl="1">
              <a:buClr>
                <a:srgbClr val="00B050"/>
              </a:buClr>
              <a:buFont typeface="Wingdings" panose="05000000000000000000" pitchFamily="2" charset="2"/>
              <a:buChar char="ü"/>
            </a:pPr>
            <a:r>
              <a:rPr lang="en-US" dirty="0"/>
              <a:t>Full isolation</a:t>
            </a:r>
          </a:p>
          <a:p>
            <a:pPr lvl="1">
              <a:buClr>
                <a:srgbClr val="00B050"/>
              </a:buClr>
              <a:buFont typeface="Wingdings" panose="05000000000000000000" pitchFamily="2" charset="2"/>
              <a:buChar char="ü"/>
            </a:pPr>
            <a:r>
              <a:rPr lang="en-US" dirty="0"/>
              <a:t>Fast instantiation (~1ms)</a:t>
            </a:r>
          </a:p>
          <a:p>
            <a:pPr lvl="1">
              <a:buClr>
                <a:srgbClr val="00B050"/>
              </a:buClr>
              <a:buFont typeface="Wingdings" panose="05000000000000000000" pitchFamily="2" charset="2"/>
              <a:buChar char="ü"/>
            </a:pPr>
            <a:r>
              <a:rPr lang="en-US" dirty="0"/>
              <a:t>Low overhead</a:t>
            </a:r>
          </a:p>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17</a:t>
            </a:fld>
            <a:endParaRPr lang="en-US"/>
          </a:p>
        </p:txBody>
      </p:sp>
    </p:spTree>
    <p:extLst>
      <p:ext uri="{BB962C8B-B14F-4D97-AF65-F5344CB8AC3E}">
        <p14:creationId xmlns:p14="http://schemas.microsoft.com/office/powerpoint/2010/main" val="3839665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A </a:t>
            </a:r>
            <a:r>
              <a:rPr lang="en-US" b="1" dirty="0"/>
              <a:t>Page</a:t>
            </a:r>
            <a:r>
              <a:rPr lang="en-US" dirty="0"/>
              <a:t> refers to a </a:t>
            </a:r>
            <a:r>
              <a:rPr lang="en-US" b="1" dirty="0"/>
              <a:t>single tab </a:t>
            </a:r>
            <a:r>
              <a:rPr lang="en-US" dirty="0"/>
              <a:t>or a </a:t>
            </a:r>
            <a:r>
              <a:rPr lang="en-US" b="1" dirty="0"/>
              <a:t>popup window </a:t>
            </a:r>
            <a:r>
              <a:rPr lang="en-US" dirty="0"/>
              <a:t>within a browser context</a:t>
            </a:r>
          </a:p>
          <a:p>
            <a:pPr marL="285750" indent="-285750">
              <a:buFontTx/>
              <a:buChar char="-"/>
            </a:pPr>
            <a:r>
              <a:rPr lang="en-US" dirty="0"/>
              <a:t>Page is used to navigate to URLs and interact with the page content</a:t>
            </a:r>
          </a:p>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18</a:t>
            </a:fld>
            <a:endParaRPr lang="en-US"/>
          </a:p>
        </p:txBody>
      </p:sp>
    </p:spTree>
    <p:extLst>
      <p:ext uri="{BB962C8B-B14F-4D97-AF65-F5344CB8AC3E}">
        <p14:creationId xmlns:p14="http://schemas.microsoft.com/office/powerpoint/2010/main" val="2521489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1">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81698" y="1234018"/>
            <a:ext cx="3847884" cy="3688461"/>
          </a:xfrm>
          <a:prstGeom prst="rect">
            <a:avLst/>
          </a:prstGeom>
        </p:spPr>
      </p:pic>
    </p:spTree>
    <p:extLst>
      <p:ext uri="{BB962C8B-B14F-4D97-AF65-F5344CB8AC3E}">
        <p14:creationId xmlns:p14="http://schemas.microsoft.com/office/powerpoint/2010/main" val="9516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cover">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userDrawn="1"/>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857867-B87A-4C51-B56B-4C1FEFA9D2BF}"/>
              </a:ext>
            </a:extLst>
          </p:cNvPr>
          <p:cNvSpPr/>
          <p:nvPr userDrawn="1"/>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a:t>01</a:t>
            </a:r>
          </a:p>
        </p:txBody>
      </p:sp>
      <p:sp>
        <p:nvSpPr>
          <p:cNvPr id="8" name="Rectangle 7">
            <a:extLst>
              <a:ext uri="{FF2B5EF4-FFF2-40B4-BE49-F238E27FC236}">
                <a16:creationId xmlns:a16="http://schemas.microsoft.com/office/drawing/2014/main" id="{C6BD603B-A376-4510-BAB6-474443CE991C}"/>
              </a:ext>
            </a:extLst>
          </p:cNvPr>
          <p:cNvSpPr/>
          <p:nvPr userDrawn="1"/>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userDrawn="1"/>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0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a:t>Main heading</a:t>
            </a:r>
            <a:endParaRPr lang="en-US"/>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290733"/>
            <a:ext cx="6982915" cy="485775"/>
          </a:xfrm>
        </p:spPr>
        <p:txBody>
          <a:bodyPr anchor="ctr">
            <a:normAutofit/>
          </a:bodyPr>
          <a:lstStyle>
            <a:lvl1pPr marL="0" indent="0">
              <a:buNone/>
              <a:defRPr sz="2000" b="1">
                <a:solidFill>
                  <a:schemeClr val="bg2"/>
                </a:solidFill>
              </a:defRPr>
            </a:lvl1pPr>
          </a:lstStyle>
          <a:p>
            <a:pPr lvl="0"/>
            <a:r>
              <a:rPr lang="en-US"/>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userDrawn="1"/>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userDrawn="1"/>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userDrawn="1"/>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userDrawn="1"/>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userDrawn="1"/>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userDrawn="1"/>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userDrawn="1"/>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a:t>Main heading</a:t>
            </a:r>
            <a:endParaRPr lang="en-US"/>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46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th 1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a:t>Main heading</a:t>
            </a:r>
            <a:endParaRPr lang="en-US"/>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userDrawn="1"/>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US"/>
              <a:t>Click icon to add picture</a:t>
            </a:r>
          </a:p>
        </p:txBody>
      </p:sp>
      <p:sp>
        <p:nvSpPr>
          <p:cNvPr id="13" name="Rectangle 12">
            <a:extLst>
              <a:ext uri="{FF2B5EF4-FFF2-40B4-BE49-F238E27FC236}">
                <a16:creationId xmlns:a16="http://schemas.microsoft.com/office/drawing/2014/main" id="{A5EE8406-5730-499B-AB8A-9174051D8886}"/>
              </a:ext>
            </a:extLst>
          </p:cNvPr>
          <p:cNvSpPr/>
          <p:nvPr userDrawn="1"/>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userDrawn="1"/>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userDrawn="1"/>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userDrawn="1"/>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1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th side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711080" cy="538696"/>
          </a:xfrm>
        </p:spPr>
        <p:txBody>
          <a:bodyPr anchor="t">
            <a:noAutofit/>
          </a:bodyPr>
          <a:lstStyle>
            <a:lvl1pPr algn="l">
              <a:defRPr sz="3200">
                <a:solidFill>
                  <a:schemeClr val="accent1"/>
                </a:solidFill>
              </a:defRPr>
            </a:lvl1pPr>
          </a:lstStyle>
          <a:p>
            <a:r>
              <a:rPr lang="vi-VN"/>
              <a:t>Main heading</a:t>
            </a:r>
            <a:endParaRPr lang="en-US"/>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US"/>
              <a:t>Click icon to add picture</a:t>
            </a:r>
          </a:p>
        </p:txBody>
      </p:sp>
      <p:sp>
        <p:nvSpPr>
          <p:cNvPr id="8" name="Text Placeholder 5">
            <a:extLst>
              <a:ext uri="{FF2B5EF4-FFF2-40B4-BE49-F238E27FC236}">
                <a16:creationId xmlns:a16="http://schemas.microsoft.com/office/drawing/2014/main" id="{DDFE92DE-CFA0-8310-19D4-F3F7530DE694}"/>
              </a:ext>
            </a:extLst>
          </p:cNvPr>
          <p:cNvSpPr>
            <a:spLocks noGrp="1"/>
          </p:cNvSpPr>
          <p:nvPr>
            <p:ph type="body" sz="quarter" idx="11"/>
          </p:nvPr>
        </p:nvSpPr>
        <p:spPr>
          <a:xfrm>
            <a:off x="838404" y="1884792"/>
            <a:ext cx="5711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Text Placeholder 3">
            <a:extLst>
              <a:ext uri="{FF2B5EF4-FFF2-40B4-BE49-F238E27FC236}">
                <a16:creationId xmlns:a16="http://schemas.microsoft.com/office/drawing/2014/main" id="{1D3F2639-BACD-ADBC-1684-14D977AAA0F9}"/>
              </a:ext>
            </a:extLst>
          </p:cNvPr>
          <p:cNvSpPr>
            <a:spLocks noGrp="1"/>
          </p:cNvSpPr>
          <p:nvPr>
            <p:ph type="body" sz="quarter" idx="12" hasCustomPrompt="1"/>
          </p:nvPr>
        </p:nvSpPr>
        <p:spPr>
          <a:xfrm>
            <a:off x="838201" y="1290733"/>
            <a:ext cx="5711080" cy="485775"/>
          </a:xfrm>
        </p:spPr>
        <p:txBody>
          <a:bodyPr anchor="ctr">
            <a:normAutofit/>
          </a:bodyPr>
          <a:lstStyle>
            <a:lvl1pPr marL="0" indent="0">
              <a:buNone/>
              <a:defRPr sz="2000" b="1">
                <a:solidFill>
                  <a:schemeClr val="bg2"/>
                </a:solidFill>
              </a:defRPr>
            </a:lvl1pPr>
          </a:lstStyle>
          <a:p>
            <a:pPr lvl="0"/>
            <a:r>
              <a:rPr lang="en-US"/>
              <a:t>Sub-Heading Here</a:t>
            </a:r>
          </a:p>
        </p:txBody>
      </p:sp>
    </p:spTree>
    <p:extLst>
      <p:ext uri="{BB962C8B-B14F-4D97-AF65-F5344CB8AC3E}">
        <p14:creationId xmlns:p14="http://schemas.microsoft.com/office/powerpoint/2010/main" val="2259526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a:t>Main heading</a:t>
            </a:r>
            <a:endParaRPr lang="en-US"/>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10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2000" b="1">
                <a:solidFill>
                  <a:schemeClr val="bg2"/>
                </a:solidFill>
              </a:defRPr>
            </a:lvl1pPr>
          </a:lstStyle>
          <a:p>
            <a:pPr lvl="0"/>
            <a:r>
              <a:rPr lang="vi-VN"/>
              <a:t>Sub-Heading Here</a:t>
            </a:r>
            <a:endParaRPr lang="en-US"/>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2000" b="1">
                <a:solidFill>
                  <a:schemeClr val="bg2"/>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2000" b="1">
                <a:solidFill>
                  <a:schemeClr val="bg2"/>
                </a:solidFill>
              </a:defRPr>
            </a:lvl1pPr>
          </a:lstStyle>
          <a:p>
            <a:pPr lvl="0"/>
            <a:r>
              <a:rPr lang="en-US"/>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a:t>Main heading</a:t>
            </a:r>
            <a:endParaRPr lang="en-US"/>
          </a:p>
        </p:txBody>
      </p:sp>
      <p:sp>
        <p:nvSpPr>
          <p:cNvPr id="13" name="Rectangle 12">
            <a:extLst>
              <a:ext uri="{FF2B5EF4-FFF2-40B4-BE49-F238E27FC236}">
                <a16:creationId xmlns:a16="http://schemas.microsoft.com/office/drawing/2014/main" id="{A2C0D5BC-1D94-4A11-AEC5-748544C41F8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94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a:t>Main heading</a:t>
            </a:r>
            <a:endParaRPr lang="en-US"/>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ctr">
            <a:normAutofit/>
          </a:bodyPr>
          <a:lstStyle>
            <a:lvl1pPr marL="0" indent="0">
              <a:buNone/>
              <a:defRPr sz="2000" b="1">
                <a:solidFill>
                  <a:schemeClr val="bg2"/>
                </a:solidFill>
              </a:defRPr>
            </a:lvl1pPr>
          </a:lstStyle>
          <a:p>
            <a:pPr lvl="0"/>
            <a:r>
              <a:rPr lang="en-US"/>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ctr">
            <a:normAutofit/>
          </a:bodyPr>
          <a:lstStyle>
            <a:lvl1pPr marL="0" indent="0">
              <a:buNone/>
              <a:defRPr sz="2000" b="1">
                <a:solidFill>
                  <a:schemeClr val="bg2"/>
                </a:solidFill>
              </a:defRPr>
            </a:lvl1pPr>
          </a:lstStyle>
          <a:p>
            <a:pPr lvl="0"/>
            <a:r>
              <a:rPr lang="en-US"/>
              <a:t>Sub-Heading Here</a:t>
            </a:r>
          </a:p>
        </p:txBody>
      </p:sp>
      <p:cxnSp>
        <p:nvCxnSpPr>
          <p:cNvPr id="4" name="Straight Connector 3">
            <a:extLst>
              <a:ext uri="{FF2B5EF4-FFF2-40B4-BE49-F238E27FC236}">
                <a16:creationId xmlns:a16="http://schemas.microsoft.com/office/drawing/2014/main" id="{12C36AEA-9A9B-5E2A-5D60-A03A8418739E}"/>
              </a:ext>
            </a:extLst>
          </p:cNvPr>
          <p:cNvCxnSpPr/>
          <p:nvPr userDrawn="1"/>
        </p:nvCxnSpPr>
        <p:spPr>
          <a:xfrm>
            <a:off x="6047653" y="1399721"/>
            <a:ext cx="0" cy="4593575"/>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50333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7" name="Text Placeholder 46"/>
          <p:cNvSpPr>
            <a:spLocks noGrp="1"/>
          </p:cNvSpPr>
          <p:nvPr>
            <p:ph type="body" sz="quarter" idx="15" hasCustomPrompt="1"/>
          </p:nvPr>
        </p:nvSpPr>
        <p:spPr>
          <a:xfrm>
            <a:off x="6397029" y="1509607"/>
            <a:ext cx="4760844" cy="423215"/>
          </a:xfrm>
        </p:spPr>
        <p:txBody>
          <a:bodyPr anchor="ctr">
            <a:normAutofit/>
          </a:bodyPr>
          <a:lstStyle>
            <a:lvl1pPr marL="0" indent="0">
              <a:buNone/>
              <a:defRPr sz="2000" b="1">
                <a:solidFill>
                  <a:schemeClr val="bg2"/>
                </a:solidFill>
              </a:defRPr>
            </a:lvl1pPr>
          </a:lstStyle>
          <a:p>
            <a:pPr lvl="0"/>
            <a:r>
              <a:rPr lang="vi-VN"/>
              <a:t>Sub-Heading Here</a:t>
            </a:r>
            <a:endParaRPr lang="en-US"/>
          </a:p>
        </p:txBody>
      </p:sp>
      <p:sp>
        <p:nvSpPr>
          <p:cNvPr id="49" name="Text Placeholder 46"/>
          <p:cNvSpPr>
            <a:spLocks noGrp="1"/>
          </p:cNvSpPr>
          <p:nvPr>
            <p:ph type="body" sz="quarter" idx="17" hasCustomPrompt="1"/>
          </p:nvPr>
        </p:nvSpPr>
        <p:spPr>
          <a:xfrm>
            <a:off x="1034128" y="1509607"/>
            <a:ext cx="4731026" cy="423215"/>
          </a:xfrm>
        </p:spPr>
        <p:txBody>
          <a:bodyPr anchor="ctr">
            <a:normAutofit/>
          </a:bodyPr>
          <a:lstStyle>
            <a:lvl1pPr marL="0" indent="0">
              <a:buNone/>
              <a:defRPr sz="2000" b="1">
                <a:solidFill>
                  <a:schemeClr val="bg2"/>
                </a:solidFill>
              </a:defRPr>
            </a:lvl1pPr>
          </a:lstStyle>
          <a:p>
            <a:pPr lvl="0"/>
            <a:r>
              <a:rPr lang="en-US"/>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a:t>Main heading</a:t>
            </a:r>
            <a:endParaRPr lang="en-US"/>
          </a:p>
        </p:txBody>
      </p:sp>
      <p:sp>
        <p:nvSpPr>
          <p:cNvPr id="21" name="Rectangle 20">
            <a:extLst>
              <a:ext uri="{FF2B5EF4-FFF2-40B4-BE49-F238E27FC236}">
                <a16:creationId xmlns:a16="http://schemas.microsoft.com/office/drawing/2014/main" id="{9A4DD68E-5C43-438C-99B5-C84D4AB40B4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ctr">
            <a:normAutofit/>
          </a:bodyPr>
          <a:lstStyle>
            <a:lvl1pPr marL="0" indent="0">
              <a:buNone/>
              <a:defRPr sz="2000" b="1">
                <a:solidFill>
                  <a:schemeClr val="bg2"/>
                </a:solidFill>
              </a:defRPr>
            </a:lvl1pPr>
          </a:lstStyle>
          <a:p>
            <a:pPr lvl="0"/>
            <a:r>
              <a:rPr lang="vi-VN"/>
              <a:t>Sub-Heading Here</a:t>
            </a:r>
            <a:endParaRPr lang="en-US"/>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ctr">
            <a:normAutofit/>
          </a:bodyPr>
          <a:lstStyle>
            <a:lvl1pPr marL="0" indent="0">
              <a:buNone/>
              <a:defRPr sz="2000" b="1">
                <a:solidFill>
                  <a:schemeClr val="bg2"/>
                </a:solidFill>
              </a:defRPr>
            </a:lvl1pPr>
          </a:lstStyle>
          <a:p>
            <a:pPr lvl="0"/>
            <a:r>
              <a:rPr lang="en-US"/>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78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49" name="Text Placeholder 46"/>
          <p:cNvSpPr>
            <a:spLocks noGrp="1"/>
          </p:cNvSpPr>
          <p:nvPr>
            <p:ph type="body" sz="quarter" idx="17" hasCustomPrompt="1"/>
          </p:nvPr>
        </p:nvSpPr>
        <p:spPr>
          <a:xfrm>
            <a:off x="1034128" y="1376001"/>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a:t> </a:t>
            </a:r>
            <a:endParaRPr lang="en-US"/>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a:t>Main heading</a:t>
            </a:r>
            <a:endParaRPr lang="en-US"/>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3" name="Rectangle 42">
            <a:extLst>
              <a:ext uri="{FF2B5EF4-FFF2-40B4-BE49-F238E27FC236}">
                <a16:creationId xmlns:a16="http://schemas.microsoft.com/office/drawing/2014/main" id="{C8F67565-0EFD-454B-BE49-B0842BC414E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ctr">
            <a:normAutofit/>
          </a:bodyPr>
          <a:lstStyle>
            <a:lvl1pPr marL="0" indent="0">
              <a:buNone/>
              <a:defRPr sz="1800" b="1">
                <a:solidFill>
                  <a:schemeClr val="bg1"/>
                </a:solidFill>
              </a:defRPr>
            </a:lvl1pPr>
          </a:lstStyle>
          <a:p>
            <a:pPr lvl="0"/>
            <a:r>
              <a:rPr lang="en-US"/>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15438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2">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20221441">
            <a:off x="5699333" y="1686762"/>
            <a:ext cx="6403389" cy="3543684"/>
          </a:xfrm>
          <a:prstGeom prst="rect">
            <a:avLst/>
          </a:prstGeom>
        </p:spPr>
      </p:pic>
    </p:spTree>
    <p:extLst>
      <p:ext uri="{BB962C8B-B14F-4D97-AF65-F5344CB8AC3E}">
        <p14:creationId xmlns:p14="http://schemas.microsoft.com/office/powerpoint/2010/main" val="3883060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sktop screen">
    <p:bg>
      <p:bgPr>
        <a:solidFill>
          <a:schemeClr val="tx1"/>
        </a:solidFill>
        <a:effectLst/>
      </p:bgPr>
    </p:bg>
    <p:spTree>
      <p:nvGrpSpPr>
        <p:cNvPr id="1" name=""/>
        <p:cNvGrpSpPr/>
        <p:nvPr/>
      </p:nvGrpSpPr>
      <p:grpSpPr>
        <a:xfrm>
          <a:off x="0" y="0"/>
          <a:ext cx="0" cy="0"/>
          <a:chOff x="0" y="0"/>
          <a:chExt cx="0" cy="0"/>
        </a:xfrm>
      </p:grpSpPr>
      <p:cxnSp>
        <p:nvCxnSpPr>
          <p:cNvPr id="15" name="Connector: Elbow 6">
            <a:extLst>
              <a:ext uri="{FF2B5EF4-FFF2-40B4-BE49-F238E27FC236}">
                <a16:creationId xmlns:a16="http://schemas.microsoft.com/office/drawing/2014/main" id="{75B7619A-FCCE-FE42-0622-3A7A896DF643}"/>
              </a:ext>
            </a:extLst>
          </p:cNvPr>
          <p:cNvCxnSpPr>
            <a:cxnSpLocks/>
          </p:cNvCxnSpPr>
          <p:nvPr userDrawn="1"/>
        </p:nvCxnSpPr>
        <p:spPr>
          <a:xfrm rot="5400000" flipH="1" flipV="1">
            <a:off x="-419895" y="1360444"/>
            <a:ext cx="9167461" cy="4732906"/>
          </a:xfrm>
          <a:prstGeom prst="bentConnector3">
            <a:avLst>
              <a:gd name="adj1" fmla="val 83585"/>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6" descr="Shape&#10;&#10;Description automatically generated">
            <a:extLst>
              <a:ext uri="{FF2B5EF4-FFF2-40B4-BE49-F238E27FC236}">
                <a16:creationId xmlns:a16="http://schemas.microsoft.com/office/drawing/2014/main" id="{98FD59E2-FDA0-059F-FD98-A16A99C1E4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82" y="1331089"/>
            <a:ext cx="6433661" cy="4994086"/>
          </a:xfrm>
          <a:prstGeom prst="rect">
            <a:avLst/>
          </a:prstGeom>
        </p:spPr>
      </p:pic>
      <p:sp>
        <p:nvSpPr>
          <p:cNvPr id="2" name="Title 1"/>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a:t>Main heading</a:t>
            </a:r>
            <a:endParaRPr lang="en-US"/>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847222" y="1632287"/>
            <a:ext cx="5314572" cy="3002082"/>
          </a:xfrm>
          <a:solidFill>
            <a:schemeClr val="bg1">
              <a:lumMod val="10000"/>
              <a:lumOff val="90000"/>
            </a:schemeClr>
          </a:solidFill>
        </p:spPr>
        <p:txBody>
          <a:bodyPr/>
          <a:lstStyle/>
          <a:p>
            <a:r>
              <a:rPr lang="en-US"/>
              <a:t>Click icon to add picture</a:t>
            </a:r>
          </a:p>
        </p:txBody>
      </p:sp>
      <p:sp>
        <p:nvSpPr>
          <p:cNvPr id="18" name="Rectangle 17">
            <a:extLst>
              <a:ext uri="{FF2B5EF4-FFF2-40B4-BE49-F238E27FC236}">
                <a16:creationId xmlns:a16="http://schemas.microsoft.com/office/drawing/2014/main" id="{9DF782A0-C239-4308-B681-8EC1238F3C72}"/>
              </a:ext>
            </a:extLst>
          </p:cNvPr>
          <p:cNvSpPr/>
          <p:nvPr userDrawn="1"/>
        </p:nvSpPr>
        <p:spPr>
          <a:xfrm>
            <a:off x="618443" y="324318"/>
            <a:ext cx="239066" cy="229474"/>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userDrawn="1"/>
        </p:nvSpPr>
        <p:spPr>
          <a:xfrm>
            <a:off x="5717935" y="5845673"/>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userDrawn="1"/>
        </p:nvSpPr>
        <p:spPr>
          <a:xfrm>
            <a:off x="5498862" y="6021425"/>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B7635-5DB8-46B9-8978-A02FE9042FD2}"/>
              </a:ext>
            </a:extLst>
          </p:cNvPr>
          <p:cNvSpPr/>
          <p:nvPr userDrawn="1"/>
        </p:nvSpPr>
        <p:spPr>
          <a:xfrm>
            <a:off x="735940" y="192755"/>
            <a:ext cx="239066" cy="2294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984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screen">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userDrawn="1"/>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31" r="10531" b="28560"/>
          <a:stretch/>
        </p:blipFill>
        <p:spPr>
          <a:xfrm>
            <a:off x="1420574" y="-1"/>
            <a:ext cx="4526860" cy="6858001"/>
          </a:xfrm>
          <a:prstGeom prst="rect">
            <a:avLst/>
          </a:prstGeom>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US"/>
              <a:t>Click icon to add picture</a:t>
            </a:r>
          </a:p>
        </p:txBody>
      </p:sp>
      <p:sp>
        <p:nvSpPr>
          <p:cNvPr id="16" name="Rectangle 15">
            <a:extLst>
              <a:ext uri="{FF2B5EF4-FFF2-40B4-BE49-F238E27FC236}">
                <a16:creationId xmlns:a16="http://schemas.microsoft.com/office/drawing/2014/main" id="{2CF949F2-2005-4B10-8FF6-7E8ABEFD4146}"/>
              </a:ext>
            </a:extLst>
          </p:cNvPr>
          <p:cNvSpPr/>
          <p:nvPr userDrawn="1"/>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472DDB-8542-4BA1-A526-2AC05F657683}"/>
              </a:ext>
            </a:extLst>
          </p:cNvPr>
          <p:cNvSpPr/>
          <p:nvPr userDrawn="1"/>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userDrawn="1"/>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userDrawn="1"/>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DC532B5-84C4-F7BF-6297-D1AADBE18DFB}"/>
              </a:ext>
            </a:extLst>
          </p:cNvPr>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a:t>Main heading</a:t>
            </a:r>
            <a:endParaRPr lang="en-US"/>
          </a:p>
        </p:txBody>
      </p:sp>
      <p:sp>
        <p:nvSpPr>
          <p:cNvPr id="13" name="Text Placeholder 5">
            <a:extLst>
              <a:ext uri="{FF2B5EF4-FFF2-40B4-BE49-F238E27FC236}">
                <a16:creationId xmlns:a16="http://schemas.microsoft.com/office/drawing/2014/main" id="{EAB9CF36-96B5-995F-5AD1-03218953E56B}"/>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259215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side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a:t>Main heading</a:t>
            </a:r>
            <a:endParaRPr lang="en-US"/>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290733"/>
            <a:ext cx="7194550" cy="4878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41A9E76-83E3-AC05-D3EC-5C738B09E212}"/>
              </a:ext>
            </a:extLst>
          </p:cNvPr>
          <p:cNvSpPr>
            <a:spLocks noGrp="1"/>
          </p:cNvSpPr>
          <p:nvPr>
            <p:ph type="body" sz="quarter" idx="11"/>
          </p:nvPr>
        </p:nvSpPr>
        <p:spPr>
          <a:xfrm>
            <a:off x="838404" y="1884792"/>
            <a:ext cx="3425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0" name="Text Placeholder 3">
            <a:extLst>
              <a:ext uri="{FF2B5EF4-FFF2-40B4-BE49-F238E27FC236}">
                <a16:creationId xmlns:a16="http://schemas.microsoft.com/office/drawing/2014/main" id="{13B8260B-AFE2-23AF-A6F2-3BF0C6A34E4F}"/>
              </a:ext>
            </a:extLst>
          </p:cNvPr>
          <p:cNvSpPr>
            <a:spLocks noGrp="1"/>
          </p:cNvSpPr>
          <p:nvPr>
            <p:ph type="body" sz="quarter" idx="12" hasCustomPrompt="1"/>
          </p:nvPr>
        </p:nvSpPr>
        <p:spPr>
          <a:xfrm>
            <a:off x="838200" y="1290733"/>
            <a:ext cx="3425241" cy="485775"/>
          </a:xfrm>
        </p:spPr>
        <p:txBody>
          <a:bodyPr anchor="ctr">
            <a:normAutofit/>
          </a:bodyPr>
          <a:lstStyle>
            <a:lvl1pPr marL="0" indent="0">
              <a:buNone/>
              <a:defRPr sz="2000" b="1">
                <a:solidFill>
                  <a:schemeClr val="bg2"/>
                </a:solidFill>
              </a:defRPr>
            </a:lvl1pPr>
          </a:lstStyle>
          <a:p>
            <a:pPr lvl="0"/>
            <a:r>
              <a:rPr lang="en-US"/>
              <a:t>Sub-Heading Here</a:t>
            </a:r>
          </a:p>
        </p:txBody>
      </p:sp>
    </p:spTree>
    <p:extLst>
      <p:ext uri="{BB962C8B-B14F-4D97-AF65-F5344CB8AC3E}">
        <p14:creationId xmlns:p14="http://schemas.microsoft.com/office/powerpoint/2010/main" val="2276144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367064"/>
            <a:ext cx="3497580" cy="2293285"/>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875082"/>
            <a:ext cx="3497263"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367499"/>
            <a:ext cx="3497262" cy="228730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875082"/>
            <a:ext cx="3497262"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a:t>Image</a:t>
            </a:r>
          </a:p>
        </p:txBody>
      </p:sp>
      <p:sp>
        <p:nvSpPr>
          <p:cNvPr id="12" name="Rectangle 11">
            <a:extLst>
              <a:ext uri="{FF2B5EF4-FFF2-40B4-BE49-F238E27FC236}">
                <a16:creationId xmlns:a16="http://schemas.microsoft.com/office/drawing/2014/main" id="{E92EEAED-2824-D8BC-F55C-2D9D8F27DF46}"/>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1313128D-08B9-9FF5-1E48-ABC088BE91C1}"/>
              </a:ext>
            </a:extLst>
          </p:cNvPr>
          <p:cNvSpPr>
            <a:spLocks noGrp="1"/>
          </p:cNvSpPr>
          <p:nvPr>
            <p:ph type="body" sz="quarter" idx="11"/>
          </p:nvPr>
        </p:nvSpPr>
        <p:spPr>
          <a:xfrm>
            <a:off x="838404" y="1884792"/>
            <a:ext cx="3497262"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17" name="Text Placeholder 3">
            <a:extLst>
              <a:ext uri="{FF2B5EF4-FFF2-40B4-BE49-F238E27FC236}">
                <a16:creationId xmlns:a16="http://schemas.microsoft.com/office/drawing/2014/main" id="{AFDBF4FE-D0B0-495A-401A-B4A83D5D3A56}"/>
              </a:ext>
            </a:extLst>
          </p:cNvPr>
          <p:cNvSpPr>
            <a:spLocks noGrp="1"/>
          </p:cNvSpPr>
          <p:nvPr>
            <p:ph type="body" sz="quarter" idx="12" hasCustomPrompt="1"/>
          </p:nvPr>
        </p:nvSpPr>
        <p:spPr>
          <a:xfrm>
            <a:off x="838200" y="1290733"/>
            <a:ext cx="3497015" cy="485775"/>
          </a:xfrm>
        </p:spPr>
        <p:txBody>
          <a:bodyPr anchor="ctr">
            <a:normAutofit/>
          </a:bodyPr>
          <a:lstStyle>
            <a:lvl1pPr marL="0" indent="0">
              <a:buNone/>
              <a:defRPr sz="2000" b="1">
                <a:solidFill>
                  <a:schemeClr val="bg2"/>
                </a:solidFill>
              </a:defRPr>
            </a:lvl1pPr>
          </a:lstStyle>
          <a:p>
            <a:pPr lvl="0"/>
            <a:r>
              <a:rPr lang="en-US"/>
              <a:t>Sub-Heading Here</a:t>
            </a:r>
          </a:p>
        </p:txBody>
      </p:sp>
    </p:spTree>
    <p:extLst>
      <p:ext uri="{BB962C8B-B14F-4D97-AF65-F5344CB8AC3E}">
        <p14:creationId xmlns:p14="http://schemas.microsoft.com/office/powerpoint/2010/main" val="526136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har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a:t>Main heading</a:t>
            </a:r>
            <a:endParaRPr lang="en-US"/>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8" name="Rectangle 7">
            <a:extLst>
              <a:ext uri="{FF2B5EF4-FFF2-40B4-BE49-F238E27FC236}">
                <a16:creationId xmlns:a16="http://schemas.microsoft.com/office/drawing/2014/main" id="{7B0EAB7D-90A2-CA5B-FF16-766BB7517E4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204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208870" y="1402473"/>
            <a:ext cx="3396342" cy="5316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208870" y="307769"/>
            <a:ext cx="3396342" cy="825343"/>
          </a:xfrm>
        </p:spPr>
        <p:txBody>
          <a:bodyPr anchor="ctr">
            <a:normAutofit/>
          </a:bodyPr>
          <a:lstStyle>
            <a:lvl1pPr marL="0" indent="0" algn="ctr">
              <a:buNone/>
              <a:defRPr sz="1800">
                <a:solidFill>
                  <a:schemeClr val="tx2"/>
                </a:solidFill>
              </a:defRPr>
            </a:lvl1pPr>
          </a:lstStyle>
          <a:p>
            <a:r>
              <a:rPr lang="x-none"/>
              <a:t>Case study – 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a:t>Enter </a:t>
            </a:r>
            <a:r>
              <a:rPr lang="en-US"/>
              <a:t>The Solution</a:t>
            </a:r>
            <a:endParaRPr lang="x-none"/>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a:t>Enter The Challenge</a:t>
            </a:r>
            <a:endParaRPr lang="en-GB"/>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a:t>Enter </a:t>
            </a:r>
            <a:r>
              <a:rPr lang="en-US"/>
              <a:t>Results and Benefits</a:t>
            </a:r>
            <a:endParaRPr lang="x-none"/>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6"/>
            <a:ext cx="2529841" cy="1511648"/>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a:t>About the client: Lorem ipsum dolor sit </a:t>
            </a:r>
            <a:r>
              <a:rPr lang="en-US" err="1"/>
              <a:t>amet</a:t>
            </a:r>
            <a:r>
              <a:rPr lang="en-US"/>
              <a:t>, </a:t>
            </a:r>
            <a:r>
              <a:rPr lang="en-US" err="1"/>
              <a:t>consectetur</a:t>
            </a:r>
            <a:r>
              <a:rPr lang="en-US"/>
              <a:t> </a:t>
            </a:r>
            <a:r>
              <a:rPr lang="en-US" err="1"/>
              <a:t>adipiscing</a:t>
            </a:r>
            <a:r>
              <a:rPr lang="en-US"/>
              <a:t> </a:t>
            </a:r>
            <a:r>
              <a:rPr lang="en-US" err="1"/>
              <a:t>elit</a:t>
            </a:r>
            <a:r>
              <a:rPr lang="en-US"/>
              <a:t>. Duis </a:t>
            </a:r>
            <a:r>
              <a:rPr lang="en-US" err="1"/>
              <a:t>egestas</a:t>
            </a:r>
            <a:r>
              <a:rPr lang="en-US"/>
              <a:t> </a:t>
            </a:r>
            <a:r>
              <a:rPr lang="en-US" err="1"/>
              <a:t>lobortis</a:t>
            </a:r>
            <a:r>
              <a:rPr lang="en-US"/>
              <a:t> </a:t>
            </a:r>
            <a:r>
              <a:rPr lang="en-US" err="1"/>
              <a:t>urna</a:t>
            </a:r>
            <a:r>
              <a:rPr lang="en-US"/>
              <a:t> at convallis. </a:t>
            </a:r>
            <a:r>
              <a:rPr lang="en-US" err="1"/>
              <a:t>Nulla</a:t>
            </a:r>
            <a:r>
              <a:rPr lang="en-US"/>
              <a:t> </a:t>
            </a:r>
            <a:r>
              <a:rPr lang="en-US" err="1"/>
              <a:t>facilisi</a:t>
            </a:r>
            <a:r>
              <a:rPr lang="en-US"/>
              <a:t>. Donec </a:t>
            </a:r>
            <a:r>
              <a:rPr lang="en-US" err="1"/>
              <a:t>eu</a:t>
            </a:r>
            <a:r>
              <a:rPr lang="en-US"/>
              <a:t> </a:t>
            </a:r>
            <a:r>
              <a:rPr lang="en-US" err="1"/>
              <a:t>felis</a:t>
            </a:r>
            <a:r>
              <a:rPr lang="en-US"/>
              <a:t> id </a:t>
            </a:r>
            <a:r>
              <a:rPr lang="en-US" err="1"/>
              <a:t>velit</a:t>
            </a:r>
            <a:r>
              <a:rPr lang="en-US"/>
              <a:t> </a:t>
            </a:r>
            <a:r>
              <a:rPr lang="en-US" err="1"/>
              <a:t>congue</a:t>
            </a:r>
            <a:r>
              <a:rPr lang="en-US"/>
              <a:t> </a:t>
            </a:r>
            <a:r>
              <a:rPr lang="en-US" err="1"/>
              <a:t>placerat</a:t>
            </a:r>
            <a:r>
              <a:rPr lang="en-US"/>
              <a:t>. Morbi sed </a:t>
            </a:r>
            <a:r>
              <a:rPr lang="en-US" err="1"/>
              <a:t>urna</a:t>
            </a:r>
            <a:r>
              <a:rPr lang="en-US"/>
              <a:t> ac </a:t>
            </a:r>
            <a:r>
              <a:rPr lang="en-US" err="1"/>
              <a:t>felis</a:t>
            </a:r>
            <a:r>
              <a:rPr lang="en-US"/>
              <a:t> </a:t>
            </a:r>
            <a:r>
              <a:rPr lang="en-US" err="1"/>
              <a:t>finibus</a:t>
            </a:r>
            <a:r>
              <a:rPr lang="en-US"/>
              <a:t> </a:t>
            </a:r>
            <a:r>
              <a:rPr lang="en-US" err="1"/>
              <a:t>dapibus</a:t>
            </a:r>
            <a:r>
              <a:rPr lang="en-US"/>
              <a:t> non qui </a:t>
            </a:r>
            <a:r>
              <a:rPr lang="en-US" err="1"/>
              <a:t>Pellentesque</a:t>
            </a:r>
            <a:r>
              <a:rPr lang="en-US"/>
              <a:t> </a:t>
            </a:r>
            <a:r>
              <a:rPr lang="en-US" err="1"/>
              <a:t>ornare</a:t>
            </a:r>
            <a:r>
              <a:rPr lang="en-US"/>
              <a:t>, </a:t>
            </a:r>
            <a:r>
              <a:rPr lang="en-US" err="1"/>
              <a:t>orci</a:t>
            </a:r>
            <a:r>
              <a:rPr lang="en-US"/>
              <a:t> </a:t>
            </a:r>
            <a:r>
              <a:rPr lang="en-US" err="1"/>
              <a:t>nec</a:t>
            </a:r>
            <a:r>
              <a:rPr lang="en-US"/>
              <a:t> fermentum gravida,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365215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1"/>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a:t>Enter client’s testimonial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sagittis</a:t>
            </a:r>
            <a:r>
              <a:rPr lang="en-US"/>
              <a:t> </a:t>
            </a:r>
            <a:r>
              <a:rPr lang="en-US" err="1"/>
              <a:t>metus</a:t>
            </a:r>
            <a:r>
              <a:rPr lang="en-US"/>
              <a:t> </a:t>
            </a:r>
            <a:r>
              <a:rPr lang="en-US" err="1"/>
              <a:t>tortor</a:t>
            </a:r>
            <a:r>
              <a:rPr lang="en-US"/>
              <a:t>. </a:t>
            </a:r>
            <a:r>
              <a:rPr lang="en-US" err="1"/>
              <a:t>Pellentesque</a:t>
            </a:r>
            <a:r>
              <a:rPr lang="en-US"/>
              <a:t> </a:t>
            </a:r>
            <a:r>
              <a:rPr lang="en-US" err="1"/>
              <a:t>ornare</a:t>
            </a:r>
            <a:r>
              <a:rPr lang="en-US"/>
              <a:t>, </a:t>
            </a:r>
            <a:r>
              <a:rPr lang="en-US" err="1"/>
              <a:t>orci</a:t>
            </a:r>
            <a:r>
              <a:rPr lang="en-US"/>
              <a:t> </a:t>
            </a:r>
            <a:r>
              <a:rPr lang="en-US" err="1"/>
              <a:t>nec</a:t>
            </a:r>
            <a:r>
              <a:rPr lang="en-US"/>
              <a:t> fermentum gravida, diam </a:t>
            </a:r>
            <a:r>
              <a:rPr lang="en-US" err="1"/>
              <a:t>tortor</a:t>
            </a:r>
            <a:r>
              <a:rPr lang="en-US"/>
              <a:t> </a:t>
            </a:r>
            <a:r>
              <a:rPr lang="en-US" err="1"/>
              <a:t>ultrices</a:t>
            </a:r>
            <a:r>
              <a:rPr lang="en-US"/>
              <a:t> nisi, vitae </a:t>
            </a:r>
            <a:r>
              <a:rPr lang="en-US" err="1"/>
              <a:t>consequat</a:t>
            </a:r>
            <a:r>
              <a:rPr lang="en-US"/>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833613"/>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5169636"/>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653943" y="1500906"/>
            <a:ext cx="546945" cy="261610"/>
          </a:xfrm>
          <a:prstGeom prst="rect">
            <a:avLst/>
          </a:prstGeom>
          <a:noFill/>
        </p:spPr>
        <p:txBody>
          <a:bodyPr wrap="none" rtlCol="0">
            <a:spAutoFit/>
          </a:bodyPr>
          <a:lstStyle/>
          <a:p>
            <a:r>
              <a:rPr lang="x-none" sz="1100" b="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653943" y="2224968"/>
            <a:ext cx="591829" cy="261610"/>
          </a:xfrm>
          <a:prstGeom prst="rect">
            <a:avLst/>
          </a:prstGeom>
          <a:noFill/>
        </p:spPr>
        <p:txBody>
          <a:bodyPr wrap="none" rtlCol="0">
            <a:spAutoFit/>
          </a:bodyPr>
          <a:lstStyle/>
          <a:p>
            <a:r>
              <a:rPr lang="x-none" sz="1100" b="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640248" y="2964023"/>
            <a:ext cx="1140056" cy="261610"/>
          </a:xfrm>
          <a:prstGeom prst="rect">
            <a:avLst/>
          </a:prstGeom>
          <a:noFill/>
        </p:spPr>
        <p:txBody>
          <a:bodyPr wrap="none" rtlCol="0">
            <a:spAutoFit/>
          </a:bodyPr>
          <a:lstStyle/>
          <a:p>
            <a:r>
              <a:rPr lang="x-none" sz="1100" b="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653943" y="3681551"/>
            <a:ext cx="915635" cy="261610"/>
          </a:xfrm>
          <a:prstGeom prst="rect">
            <a:avLst/>
          </a:prstGeom>
          <a:noFill/>
        </p:spPr>
        <p:txBody>
          <a:bodyPr wrap="none" rtlCol="0">
            <a:spAutoFit/>
          </a:bodyPr>
          <a:lstStyle/>
          <a:p>
            <a:r>
              <a:rPr lang="x-none" sz="1100" b="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a:t>Enter sector</a:t>
            </a:r>
          </a:p>
        </p:txBody>
      </p:sp>
      <p:sp>
        <p:nvSpPr>
          <p:cNvPr id="24" name="Rectangle 23">
            <a:extLst>
              <a:ext uri="{FF2B5EF4-FFF2-40B4-BE49-F238E27FC236}">
                <a16:creationId xmlns:a16="http://schemas.microsoft.com/office/drawing/2014/main" id="{DFF17DEC-DADA-FEB5-5581-1C8150FA4AD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5336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ient wi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4E2945-AD11-034A-9C7A-51C2300F8B98}"/>
              </a:ext>
            </a:extLst>
          </p:cNvPr>
          <p:cNvSpPr/>
          <p:nvPr userDrawn="1"/>
        </p:nvSpPr>
        <p:spPr>
          <a:xfrm>
            <a:off x="8255000" y="0"/>
            <a:ext cx="3937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1">
            <a:extLst>
              <a:ext uri="{FF2B5EF4-FFF2-40B4-BE49-F238E27FC236}">
                <a16:creationId xmlns:a16="http://schemas.microsoft.com/office/drawing/2014/main" id="{2D22BEA4-8BB1-1642-B564-66033C8687CE}"/>
              </a:ext>
            </a:extLst>
          </p:cNvPr>
          <p:cNvSpPr>
            <a:spLocks noGrp="1"/>
          </p:cNvSpPr>
          <p:nvPr>
            <p:ph type="title" hasCustomPrompt="1"/>
          </p:nvPr>
        </p:nvSpPr>
        <p:spPr>
          <a:xfrm>
            <a:off x="2187615" y="405446"/>
            <a:ext cx="5783568" cy="538696"/>
          </a:xfrm>
        </p:spPr>
        <p:txBody>
          <a:bodyPr anchor="t">
            <a:noAutofit/>
          </a:bodyPr>
          <a:lstStyle>
            <a:lvl1pPr algn="l">
              <a:defRPr sz="3200">
                <a:solidFill>
                  <a:schemeClr val="accent1"/>
                </a:solidFill>
              </a:defRPr>
            </a:lvl1pPr>
          </a:lstStyle>
          <a:p>
            <a:r>
              <a:rPr lang="vi-VN"/>
              <a:t>Main heading</a:t>
            </a:r>
            <a:endParaRPr lang="en-US"/>
          </a:p>
        </p:txBody>
      </p:sp>
      <p:sp>
        <p:nvSpPr>
          <p:cNvPr id="7" name="Picture Placeholder 33">
            <a:extLst>
              <a:ext uri="{FF2B5EF4-FFF2-40B4-BE49-F238E27FC236}">
                <a16:creationId xmlns:a16="http://schemas.microsoft.com/office/drawing/2014/main" id="{37F75AF6-AA50-C34F-9CE7-AE9F881E56C4}"/>
              </a:ext>
            </a:extLst>
          </p:cNvPr>
          <p:cNvSpPr>
            <a:spLocks noGrp="1"/>
          </p:cNvSpPr>
          <p:nvPr>
            <p:ph type="pic" sz="quarter" idx="10" hasCustomPrompt="1"/>
          </p:nvPr>
        </p:nvSpPr>
        <p:spPr>
          <a:xfrm>
            <a:off x="782744" y="393167"/>
            <a:ext cx="1120107" cy="935040"/>
          </a:xfrm>
        </p:spPr>
        <p:txBody>
          <a:bodyPr anchor="ctr">
            <a:normAutofit/>
          </a:bodyPr>
          <a:lstStyle>
            <a:lvl1pPr marL="0" indent="0" algn="ctr">
              <a:buNone/>
              <a:defRPr sz="1800"/>
            </a:lvl1pPr>
          </a:lstStyle>
          <a:p>
            <a:r>
              <a:rPr lang="x-none"/>
              <a:t>Logo</a:t>
            </a:r>
          </a:p>
          <a:p>
            <a:r>
              <a:rPr lang="x-none"/>
              <a:t>here</a:t>
            </a:r>
          </a:p>
        </p:txBody>
      </p:sp>
      <p:sp>
        <p:nvSpPr>
          <p:cNvPr id="9" name="Text Placeholder 59">
            <a:extLst>
              <a:ext uri="{FF2B5EF4-FFF2-40B4-BE49-F238E27FC236}">
                <a16:creationId xmlns:a16="http://schemas.microsoft.com/office/drawing/2014/main" id="{A0956A23-A1E1-E548-AF28-715116828F0B}"/>
              </a:ext>
            </a:extLst>
          </p:cNvPr>
          <p:cNvSpPr>
            <a:spLocks noGrp="1"/>
          </p:cNvSpPr>
          <p:nvPr>
            <p:ph type="body" sz="quarter" idx="16"/>
          </p:nvPr>
        </p:nvSpPr>
        <p:spPr>
          <a:xfrm>
            <a:off x="782638" y="3741738"/>
            <a:ext cx="7110411" cy="908722"/>
          </a:xfrm>
        </p:spPr>
        <p:txBody>
          <a:bodyPr>
            <a:normAutofit/>
          </a:bodyPr>
          <a:lstStyle>
            <a:lvl1pPr marL="0" indent="0">
              <a:buNone/>
              <a:defRPr sz="1200"/>
            </a:lvl1pPr>
          </a:lstStyle>
          <a:p>
            <a:pPr lvl="0"/>
            <a:r>
              <a:rPr lang="en-US"/>
              <a:t>Click to edit Master text styles</a:t>
            </a:r>
          </a:p>
        </p:txBody>
      </p:sp>
      <p:sp>
        <p:nvSpPr>
          <p:cNvPr id="10" name="Text Placeholder 61">
            <a:extLst>
              <a:ext uri="{FF2B5EF4-FFF2-40B4-BE49-F238E27FC236}">
                <a16:creationId xmlns:a16="http://schemas.microsoft.com/office/drawing/2014/main" id="{BCF37FE9-AE3D-6649-AB58-811A3A9C47AC}"/>
              </a:ext>
            </a:extLst>
          </p:cNvPr>
          <p:cNvSpPr>
            <a:spLocks noGrp="1"/>
          </p:cNvSpPr>
          <p:nvPr>
            <p:ph type="body" sz="quarter" idx="17" hasCustomPrompt="1"/>
          </p:nvPr>
        </p:nvSpPr>
        <p:spPr>
          <a:xfrm>
            <a:off x="782638" y="3321050"/>
            <a:ext cx="7110411" cy="420688"/>
          </a:xfrm>
        </p:spPr>
        <p:txBody>
          <a:bodyPr>
            <a:normAutofit/>
          </a:bodyPr>
          <a:lstStyle>
            <a:lvl1pPr marL="0" indent="0">
              <a:buNone/>
              <a:defRPr sz="1800" b="1"/>
            </a:lvl1pPr>
          </a:lstStyle>
          <a:p>
            <a:pPr lvl="0"/>
            <a:r>
              <a:rPr lang="en-GB"/>
              <a:t>Enter </a:t>
            </a:r>
            <a:r>
              <a:rPr lang="en-US"/>
              <a:t>Client’s Challenge</a:t>
            </a:r>
            <a:endParaRPr lang="x-none"/>
          </a:p>
        </p:txBody>
      </p:sp>
      <p:sp>
        <p:nvSpPr>
          <p:cNvPr id="11" name="Text Placeholder 59">
            <a:extLst>
              <a:ext uri="{FF2B5EF4-FFF2-40B4-BE49-F238E27FC236}">
                <a16:creationId xmlns:a16="http://schemas.microsoft.com/office/drawing/2014/main" id="{3193DB20-9159-DC40-9A97-9D15C497D175}"/>
              </a:ext>
            </a:extLst>
          </p:cNvPr>
          <p:cNvSpPr>
            <a:spLocks noGrp="1"/>
          </p:cNvSpPr>
          <p:nvPr>
            <p:ph type="body" sz="quarter" idx="18"/>
          </p:nvPr>
        </p:nvSpPr>
        <p:spPr>
          <a:xfrm>
            <a:off x="782638" y="2221051"/>
            <a:ext cx="7110411" cy="856221"/>
          </a:xfrm>
        </p:spPr>
        <p:txBody>
          <a:bodyPr>
            <a:normAutofit/>
          </a:bodyPr>
          <a:lstStyle>
            <a:lvl1pPr marL="0" indent="0">
              <a:buNone/>
              <a:defRPr sz="1200"/>
            </a:lvl1pPr>
          </a:lstStyle>
          <a:p>
            <a:pPr lvl="0"/>
            <a:r>
              <a:rPr lang="en-US"/>
              <a:t>Click to edit Master text styles</a:t>
            </a:r>
          </a:p>
        </p:txBody>
      </p:sp>
      <p:sp>
        <p:nvSpPr>
          <p:cNvPr id="12" name="Text Placeholder 61">
            <a:extLst>
              <a:ext uri="{FF2B5EF4-FFF2-40B4-BE49-F238E27FC236}">
                <a16:creationId xmlns:a16="http://schemas.microsoft.com/office/drawing/2014/main" id="{9E586DCF-0E41-714A-96AB-5F61965B21FB}"/>
              </a:ext>
            </a:extLst>
          </p:cNvPr>
          <p:cNvSpPr>
            <a:spLocks noGrp="1"/>
          </p:cNvSpPr>
          <p:nvPr>
            <p:ph type="body" sz="quarter" idx="19" hasCustomPrompt="1"/>
          </p:nvPr>
        </p:nvSpPr>
        <p:spPr>
          <a:xfrm>
            <a:off x="782638" y="1800363"/>
            <a:ext cx="7110411" cy="420688"/>
          </a:xfrm>
        </p:spPr>
        <p:txBody>
          <a:bodyPr>
            <a:normAutofit/>
          </a:bodyPr>
          <a:lstStyle>
            <a:lvl1pPr marL="0" indent="0">
              <a:buNone/>
              <a:defRPr sz="1800" b="1"/>
            </a:lvl1pPr>
          </a:lstStyle>
          <a:p>
            <a:r>
              <a:rPr lang="en-GB"/>
              <a:t>Enter What the client does</a:t>
            </a:r>
            <a:r>
              <a:rPr lang="x-none"/>
              <a:t>?</a:t>
            </a:r>
            <a:endParaRPr lang="en-GB"/>
          </a:p>
        </p:txBody>
      </p:sp>
      <p:sp>
        <p:nvSpPr>
          <p:cNvPr id="13" name="Text Placeholder 59">
            <a:extLst>
              <a:ext uri="{FF2B5EF4-FFF2-40B4-BE49-F238E27FC236}">
                <a16:creationId xmlns:a16="http://schemas.microsoft.com/office/drawing/2014/main" id="{7FA03790-0323-9748-B70E-50C524B5D28F}"/>
              </a:ext>
            </a:extLst>
          </p:cNvPr>
          <p:cNvSpPr>
            <a:spLocks noGrp="1"/>
          </p:cNvSpPr>
          <p:nvPr>
            <p:ph type="body" sz="quarter" idx="20"/>
          </p:nvPr>
        </p:nvSpPr>
        <p:spPr>
          <a:xfrm>
            <a:off x="782638" y="5272364"/>
            <a:ext cx="7110411" cy="1098550"/>
          </a:xfrm>
        </p:spPr>
        <p:txBody>
          <a:bodyPr>
            <a:normAutofit/>
          </a:bodyPr>
          <a:lstStyle>
            <a:lvl1pPr marL="0" indent="0">
              <a:buNone/>
              <a:defRPr sz="1200"/>
            </a:lvl1pPr>
          </a:lstStyle>
          <a:p>
            <a:pPr lvl="0"/>
            <a:r>
              <a:rPr lang="en-US"/>
              <a:t>Click to edit Master text styles</a:t>
            </a:r>
          </a:p>
        </p:txBody>
      </p:sp>
      <p:sp>
        <p:nvSpPr>
          <p:cNvPr id="16" name="Text Placeholder 5">
            <a:extLst>
              <a:ext uri="{FF2B5EF4-FFF2-40B4-BE49-F238E27FC236}">
                <a16:creationId xmlns:a16="http://schemas.microsoft.com/office/drawing/2014/main" id="{058D1DF2-D126-BF49-B38B-2B3B27C4AF69}"/>
              </a:ext>
            </a:extLst>
          </p:cNvPr>
          <p:cNvSpPr>
            <a:spLocks noGrp="1"/>
          </p:cNvSpPr>
          <p:nvPr>
            <p:ph type="body" sz="quarter" idx="24" hasCustomPrompt="1"/>
          </p:nvPr>
        </p:nvSpPr>
        <p:spPr>
          <a:xfrm>
            <a:off x="8716963" y="1517464"/>
            <a:ext cx="3113087" cy="361950"/>
          </a:xfrm>
        </p:spPr>
        <p:txBody>
          <a:bodyPr>
            <a:noAutofit/>
          </a:bodyPr>
          <a:lstStyle>
            <a:lvl1pPr marL="0" indent="0">
              <a:buNone/>
              <a:defRPr sz="1800">
                <a:solidFill>
                  <a:schemeClr val="bg2"/>
                </a:solidFill>
              </a:defRPr>
            </a:lvl1pPr>
          </a:lstStyle>
          <a:p>
            <a:pPr lvl="0"/>
            <a:r>
              <a:rPr lang="en-US"/>
              <a:t>Input client name here</a:t>
            </a:r>
            <a:endParaRPr lang="x-none"/>
          </a:p>
        </p:txBody>
      </p:sp>
      <p:sp>
        <p:nvSpPr>
          <p:cNvPr id="18" name="Text Placeholder 5">
            <a:extLst>
              <a:ext uri="{FF2B5EF4-FFF2-40B4-BE49-F238E27FC236}">
                <a16:creationId xmlns:a16="http://schemas.microsoft.com/office/drawing/2014/main" id="{24588786-9DD0-AF42-A1BD-C768957AC9E2}"/>
              </a:ext>
            </a:extLst>
          </p:cNvPr>
          <p:cNvSpPr>
            <a:spLocks noGrp="1"/>
          </p:cNvSpPr>
          <p:nvPr>
            <p:ph type="body" sz="quarter" idx="26" hasCustomPrompt="1"/>
          </p:nvPr>
        </p:nvSpPr>
        <p:spPr>
          <a:xfrm>
            <a:off x="8716963" y="2571012"/>
            <a:ext cx="3113087" cy="361950"/>
          </a:xfrm>
        </p:spPr>
        <p:txBody>
          <a:bodyPr>
            <a:noAutofit/>
          </a:bodyPr>
          <a:lstStyle>
            <a:lvl1pPr marL="0" indent="0">
              <a:buNone/>
              <a:defRPr sz="1800">
                <a:solidFill>
                  <a:schemeClr val="bg2"/>
                </a:solidFill>
              </a:defRPr>
            </a:lvl1pPr>
          </a:lstStyle>
          <a:p>
            <a:pPr lvl="0"/>
            <a:r>
              <a:rPr lang="en-US"/>
              <a:t>Input project name here</a:t>
            </a:r>
            <a:endParaRPr lang="x-none"/>
          </a:p>
        </p:txBody>
      </p:sp>
      <p:sp>
        <p:nvSpPr>
          <p:cNvPr id="20" name="Text Placeholder 5">
            <a:extLst>
              <a:ext uri="{FF2B5EF4-FFF2-40B4-BE49-F238E27FC236}">
                <a16:creationId xmlns:a16="http://schemas.microsoft.com/office/drawing/2014/main" id="{EC70C7AC-327A-9B4C-B8A3-D6FADD08274F}"/>
              </a:ext>
            </a:extLst>
          </p:cNvPr>
          <p:cNvSpPr>
            <a:spLocks noGrp="1"/>
          </p:cNvSpPr>
          <p:nvPr>
            <p:ph type="body" sz="quarter" idx="28" hasCustomPrompt="1"/>
          </p:nvPr>
        </p:nvSpPr>
        <p:spPr>
          <a:xfrm>
            <a:off x="8716963" y="3584803"/>
            <a:ext cx="3113087" cy="361950"/>
          </a:xfrm>
        </p:spPr>
        <p:txBody>
          <a:bodyPr>
            <a:noAutofit/>
          </a:bodyPr>
          <a:lstStyle>
            <a:lvl1pPr marL="0" indent="0">
              <a:buNone/>
              <a:defRPr sz="1800">
                <a:solidFill>
                  <a:schemeClr val="bg2"/>
                </a:solidFill>
              </a:defRPr>
            </a:lvl1pPr>
          </a:lstStyle>
          <a:p>
            <a:pPr lvl="0"/>
            <a:r>
              <a:rPr lang="en-US"/>
              <a:t>(</a:t>
            </a:r>
            <a:r>
              <a:rPr lang="en-US" err="1"/>
              <a:t>Numeber</a:t>
            </a:r>
            <a:r>
              <a:rPr lang="en-US"/>
              <a:t>) FTEs</a:t>
            </a:r>
            <a:endParaRPr lang="x-none"/>
          </a:p>
        </p:txBody>
      </p:sp>
      <p:sp>
        <p:nvSpPr>
          <p:cNvPr id="22" name="Text Placeholder 5">
            <a:extLst>
              <a:ext uri="{FF2B5EF4-FFF2-40B4-BE49-F238E27FC236}">
                <a16:creationId xmlns:a16="http://schemas.microsoft.com/office/drawing/2014/main" id="{69E46635-30AD-734F-AFD6-3D7ADBB0832F}"/>
              </a:ext>
            </a:extLst>
          </p:cNvPr>
          <p:cNvSpPr>
            <a:spLocks noGrp="1"/>
          </p:cNvSpPr>
          <p:nvPr>
            <p:ph type="body" sz="quarter" idx="30" hasCustomPrompt="1"/>
          </p:nvPr>
        </p:nvSpPr>
        <p:spPr>
          <a:xfrm>
            <a:off x="8716963" y="4638351"/>
            <a:ext cx="3113087" cy="361950"/>
          </a:xfrm>
        </p:spPr>
        <p:txBody>
          <a:bodyPr>
            <a:noAutofit/>
          </a:bodyPr>
          <a:lstStyle>
            <a:lvl1pPr marL="0" indent="0">
              <a:buNone/>
              <a:defRPr sz="1800">
                <a:solidFill>
                  <a:schemeClr val="bg2"/>
                </a:solidFill>
              </a:defRPr>
            </a:lvl1pPr>
          </a:lstStyle>
          <a:p>
            <a:pPr lvl="0"/>
            <a:r>
              <a:rPr lang="en-US"/>
              <a:t>Input service line here</a:t>
            </a:r>
            <a:endParaRPr lang="x-none"/>
          </a:p>
        </p:txBody>
      </p:sp>
      <p:sp>
        <p:nvSpPr>
          <p:cNvPr id="24" name="Text Placeholder 61">
            <a:extLst>
              <a:ext uri="{FF2B5EF4-FFF2-40B4-BE49-F238E27FC236}">
                <a16:creationId xmlns:a16="http://schemas.microsoft.com/office/drawing/2014/main" id="{5419A82F-1021-4149-8163-AA80E4F67372}"/>
              </a:ext>
            </a:extLst>
          </p:cNvPr>
          <p:cNvSpPr>
            <a:spLocks noGrp="1"/>
          </p:cNvSpPr>
          <p:nvPr>
            <p:ph type="body" sz="quarter" idx="31" hasCustomPrompt="1"/>
          </p:nvPr>
        </p:nvSpPr>
        <p:spPr>
          <a:xfrm>
            <a:off x="782638" y="4832350"/>
            <a:ext cx="7110411" cy="420688"/>
          </a:xfrm>
        </p:spPr>
        <p:txBody>
          <a:bodyPr>
            <a:normAutofit/>
          </a:bodyPr>
          <a:lstStyle>
            <a:lvl1pPr marL="0" indent="0">
              <a:buNone/>
              <a:defRPr sz="1800" b="1"/>
            </a:lvl1pPr>
          </a:lstStyle>
          <a:p>
            <a:pPr marL="0" indent="0">
              <a:buNone/>
            </a:pPr>
            <a:r>
              <a:rPr lang="en-GB"/>
              <a:t>Enter </a:t>
            </a:r>
            <a:r>
              <a:rPr lang="en-US" sz="1800" b="1">
                <a:latin typeface="Arial" panose="020B0604020202020204" pitchFamily="34" charset="0"/>
                <a:cs typeface="Arial" panose="020B0604020202020204" pitchFamily="34" charset="0"/>
              </a:rPr>
              <a:t>W</a:t>
            </a:r>
            <a:r>
              <a:rPr lang="x-none" sz="1800" b="1">
                <a:latin typeface="Arial" panose="020B0604020202020204" pitchFamily="34" charset="0"/>
                <a:cs typeface="Arial" panose="020B0604020202020204" pitchFamily="34" charset="0"/>
              </a:rPr>
              <a:t>hat is NashTech hoping to do?</a:t>
            </a:r>
          </a:p>
        </p:txBody>
      </p:sp>
      <p:sp>
        <p:nvSpPr>
          <p:cNvPr id="25" name="TextBox 24">
            <a:extLst>
              <a:ext uri="{FF2B5EF4-FFF2-40B4-BE49-F238E27FC236}">
                <a16:creationId xmlns:a16="http://schemas.microsoft.com/office/drawing/2014/main" id="{EE73179C-B18B-6A44-BD8D-37604862C9C9}"/>
              </a:ext>
            </a:extLst>
          </p:cNvPr>
          <p:cNvSpPr txBox="1"/>
          <p:nvPr userDrawn="1"/>
        </p:nvSpPr>
        <p:spPr>
          <a:xfrm>
            <a:off x="8716963" y="1238669"/>
            <a:ext cx="505267" cy="230832"/>
          </a:xfrm>
          <a:prstGeom prst="rect">
            <a:avLst/>
          </a:prstGeom>
          <a:noFill/>
        </p:spPr>
        <p:txBody>
          <a:bodyPr wrap="none" rtlCol="0">
            <a:spAutoFit/>
          </a:bodyPr>
          <a:lstStyle/>
          <a:p>
            <a:r>
              <a:rPr lang="x-none" sz="900" b="1">
                <a:solidFill>
                  <a:schemeClr val="accent2"/>
                </a:solidFill>
              </a:rPr>
              <a:t>Client</a:t>
            </a:r>
            <a:endParaRPr lang="x-none" sz="1000" b="1">
              <a:solidFill>
                <a:schemeClr val="accent2"/>
              </a:solidFill>
            </a:endParaRPr>
          </a:p>
        </p:txBody>
      </p:sp>
      <p:sp>
        <p:nvSpPr>
          <p:cNvPr id="26" name="TextBox 25">
            <a:extLst>
              <a:ext uri="{FF2B5EF4-FFF2-40B4-BE49-F238E27FC236}">
                <a16:creationId xmlns:a16="http://schemas.microsoft.com/office/drawing/2014/main" id="{45CAE244-599F-C74D-A1C6-2CB0C002D4FE}"/>
              </a:ext>
            </a:extLst>
          </p:cNvPr>
          <p:cNvSpPr txBox="1"/>
          <p:nvPr userDrawn="1"/>
        </p:nvSpPr>
        <p:spPr>
          <a:xfrm>
            <a:off x="8716963" y="2315115"/>
            <a:ext cx="944489" cy="246221"/>
          </a:xfrm>
          <a:prstGeom prst="rect">
            <a:avLst/>
          </a:prstGeom>
          <a:noFill/>
        </p:spPr>
        <p:txBody>
          <a:bodyPr wrap="none" rtlCol="0">
            <a:spAutoFit/>
          </a:bodyPr>
          <a:lstStyle/>
          <a:p>
            <a:r>
              <a:rPr lang="x-none" sz="900" b="1">
                <a:solidFill>
                  <a:schemeClr val="accent2"/>
                </a:solidFill>
              </a:rPr>
              <a:t>Project</a:t>
            </a:r>
            <a:r>
              <a:rPr lang="x-none" sz="1000" b="1">
                <a:solidFill>
                  <a:schemeClr val="accent2"/>
                </a:solidFill>
              </a:rPr>
              <a:t> name</a:t>
            </a:r>
          </a:p>
        </p:txBody>
      </p:sp>
      <p:sp>
        <p:nvSpPr>
          <p:cNvPr id="27" name="TextBox 26">
            <a:extLst>
              <a:ext uri="{FF2B5EF4-FFF2-40B4-BE49-F238E27FC236}">
                <a16:creationId xmlns:a16="http://schemas.microsoft.com/office/drawing/2014/main" id="{4B7863F1-9EE3-AF49-96CE-6EB669EB0E0A}"/>
              </a:ext>
            </a:extLst>
          </p:cNvPr>
          <p:cNvSpPr txBox="1"/>
          <p:nvPr userDrawn="1"/>
        </p:nvSpPr>
        <p:spPr>
          <a:xfrm>
            <a:off x="8716963" y="3310538"/>
            <a:ext cx="736099" cy="230832"/>
          </a:xfrm>
          <a:prstGeom prst="rect">
            <a:avLst/>
          </a:prstGeom>
          <a:noFill/>
        </p:spPr>
        <p:txBody>
          <a:bodyPr wrap="none" rtlCol="0">
            <a:spAutoFit/>
          </a:bodyPr>
          <a:lstStyle/>
          <a:p>
            <a:r>
              <a:rPr lang="x-none" sz="900" b="1">
                <a:solidFill>
                  <a:schemeClr val="accent2"/>
                </a:solidFill>
              </a:rPr>
              <a:t>Team size</a:t>
            </a:r>
            <a:endParaRPr lang="x-none" sz="1000" b="1">
              <a:solidFill>
                <a:schemeClr val="accent2"/>
              </a:solidFill>
            </a:endParaRPr>
          </a:p>
        </p:txBody>
      </p:sp>
      <p:sp>
        <p:nvSpPr>
          <p:cNvPr id="28" name="TextBox 27">
            <a:extLst>
              <a:ext uri="{FF2B5EF4-FFF2-40B4-BE49-F238E27FC236}">
                <a16:creationId xmlns:a16="http://schemas.microsoft.com/office/drawing/2014/main" id="{B4DEEE2E-EED2-7C4F-A247-8D70B3557167}"/>
              </a:ext>
            </a:extLst>
          </p:cNvPr>
          <p:cNvSpPr txBox="1"/>
          <p:nvPr userDrawn="1"/>
        </p:nvSpPr>
        <p:spPr>
          <a:xfrm>
            <a:off x="8716963" y="4398559"/>
            <a:ext cx="1114408" cy="230832"/>
          </a:xfrm>
          <a:prstGeom prst="rect">
            <a:avLst/>
          </a:prstGeom>
          <a:noFill/>
        </p:spPr>
        <p:txBody>
          <a:bodyPr wrap="none" rtlCol="0">
            <a:spAutoFit/>
          </a:bodyPr>
          <a:lstStyle/>
          <a:p>
            <a:r>
              <a:rPr lang="x-none" sz="900" b="1">
                <a:solidFill>
                  <a:schemeClr val="accent2"/>
                </a:solidFill>
              </a:rPr>
              <a:t>Our service lines</a:t>
            </a:r>
            <a:endParaRPr lang="x-none" sz="1000" b="1">
              <a:solidFill>
                <a:schemeClr val="accent2"/>
              </a:solidFill>
            </a:endParaRPr>
          </a:p>
        </p:txBody>
      </p:sp>
      <p:sp>
        <p:nvSpPr>
          <p:cNvPr id="3" name="Text Placeholder 2">
            <a:extLst>
              <a:ext uri="{FF2B5EF4-FFF2-40B4-BE49-F238E27FC236}">
                <a16:creationId xmlns:a16="http://schemas.microsoft.com/office/drawing/2014/main" id="{23F6F13D-0091-4527-8DCC-374A2D6011BD}"/>
              </a:ext>
            </a:extLst>
          </p:cNvPr>
          <p:cNvSpPr>
            <a:spLocks noGrp="1"/>
          </p:cNvSpPr>
          <p:nvPr>
            <p:ph type="body" sz="quarter" idx="32" hasCustomPrompt="1"/>
          </p:nvPr>
        </p:nvSpPr>
        <p:spPr>
          <a:xfrm>
            <a:off x="2187014" y="967008"/>
            <a:ext cx="5783823" cy="397822"/>
          </a:xfrm>
        </p:spPr>
        <p:txBody>
          <a:bodyPr/>
          <a:lstStyle>
            <a:lvl1pPr marL="0" indent="0">
              <a:buNone/>
              <a:defRPr b="1">
                <a:solidFill>
                  <a:schemeClr val="bg2"/>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a:pPr>
            <a:r>
              <a:rPr lang="en-US"/>
              <a:t>Sub heading</a:t>
            </a:r>
            <a:endParaRPr lang="x-none"/>
          </a:p>
          <a:p>
            <a:pPr lvl="0"/>
            <a:endParaRPr lang="en-US"/>
          </a:p>
        </p:txBody>
      </p:sp>
      <p:sp>
        <p:nvSpPr>
          <p:cNvPr id="21" name="Rectangle 20">
            <a:extLst>
              <a:ext uri="{FF2B5EF4-FFF2-40B4-BE49-F238E27FC236}">
                <a16:creationId xmlns:a16="http://schemas.microsoft.com/office/drawing/2014/main" id="{312D99CC-BD3D-187B-DA10-860AC23DC09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564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a:t>Enter service name</a:t>
            </a:r>
            <a:endParaRPr lang="en-US"/>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Did you know banner</a:t>
            </a:r>
            <a:endParaRPr lang="en-US"/>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8" name="Rectangle 7">
            <a:extLst>
              <a:ext uri="{FF2B5EF4-FFF2-40B4-BE49-F238E27FC236}">
                <a16:creationId xmlns:a16="http://schemas.microsoft.com/office/drawing/2014/main" id="{2E2CA5CA-EB05-4770-BC73-E70080EED8E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857867-B87A-4C51-B56B-4C1FEFA9D2BF}"/>
              </a:ext>
            </a:extLst>
          </p:cNvPr>
          <p:cNvSpPr/>
          <p:nvPr userDrawn="1"/>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850" y="5744231"/>
            <a:ext cx="958337" cy="958337"/>
          </a:xfrm>
          <a:prstGeom prst="rect">
            <a:avLst/>
          </a:prstGeom>
        </p:spPr>
      </p:pic>
      <p:sp>
        <p:nvSpPr>
          <p:cNvPr id="2" name="TextBox 1">
            <a:extLst>
              <a:ext uri="{FF2B5EF4-FFF2-40B4-BE49-F238E27FC236}">
                <a16:creationId xmlns:a16="http://schemas.microsoft.com/office/drawing/2014/main" id="{77B513AD-3ACF-D7E3-88B0-2DF7A904462A}"/>
              </a:ext>
            </a:extLst>
          </p:cNvPr>
          <p:cNvSpPr txBox="1"/>
          <p:nvPr userDrawn="1"/>
        </p:nvSpPr>
        <p:spPr>
          <a:xfrm>
            <a:off x="3764983" y="2243449"/>
            <a:ext cx="4646127" cy="1107996"/>
          </a:xfrm>
          <a:prstGeom prst="rect">
            <a:avLst/>
          </a:prstGeom>
          <a:noFill/>
        </p:spPr>
        <p:txBody>
          <a:bodyPr wrap="square" rtlCol="0">
            <a:spAutoFit/>
          </a:bodyPr>
          <a:lstStyle/>
          <a:p>
            <a:r>
              <a:rPr lang="x-none" sz="6600" b="1" kern="1200">
                <a:gradFill>
                  <a:gsLst>
                    <a:gs pos="70000">
                      <a:schemeClr val="accent1"/>
                    </a:gs>
                    <a:gs pos="0">
                      <a:schemeClr val="accent2"/>
                    </a:gs>
                  </a:gsLst>
                  <a:lin ang="0" scaled="0"/>
                </a:gradFill>
                <a:latin typeface="+mn-lt"/>
                <a:ea typeface="+mn-ea"/>
                <a:cs typeface="+mn-cs"/>
              </a:rPr>
              <a:t>Thank </a:t>
            </a:r>
            <a:r>
              <a:rPr lang="x-none"/>
              <a:t> </a:t>
            </a:r>
            <a:r>
              <a:rPr lang="x-none" sz="6600" b="1" kern="1200">
                <a:gradFill>
                  <a:gsLst>
                    <a:gs pos="70000">
                      <a:schemeClr val="accent1"/>
                    </a:gs>
                    <a:gs pos="0">
                      <a:schemeClr val="accent2"/>
                    </a:gs>
                  </a:gsLst>
                  <a:lin ang="0" scaled="0"/>
                </a:gradFill>
                <a:latin typeface="+mn-lt"/>
                <a:ea typeface="+mn-ea"/>
                <a:cs typeface="+mn-cs"/>
              </a:rPr>
              <a:t>you</a:t>
            </a:r>
          </a:p>
        </p:txBody>
      </p:sp>
    </p:spTree>
    <p:extLst>
      <p:ext uri="{BB962C8B-B14F-4D97-AF65-F5344CB8AC3E}">
        <p14:creationId xmlns:p14="http://schemas.microsoft.com/office/powerpoint/2010/main" val="408598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cover 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3141" y="1590079"/>
            <a:ext cx="4332708" cy="4332708"/>
          </a:xfrm>
          <a:prstGeom prst="rect">
            <a:avLst/>
          </a:prstGeom>
        </p:spPr>
      </p:pic>
    </p:spTree>
    <p:extLst>
      <p:ext uri="{BB962C8B-B14F-4D97-AF65-F5344CB8AC3E}">
        <p14:creationId xmlns:p14="http://schemas.microsoft.com/office/powerpoint/2010/main" val="40801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ont cover 4">
    <p:bg>
      <p:bgPr>
        <a:solidFill>
          <a:schemeClr val="tx1"/>
        </a:solidFill>
        <a:effectLst/>
      </p:bgPr>
    </p:bg>
    <p:spTree>
      <p:nvGrpSpPr>
        <p:cNvPr id="1" name=""/>
        <p:cNvGrpSpPr/>
        <p:nvPr/>
      </p:nvGrpSpPr>
      <p:grpSpPr>
        <a:xfrm>
          <a:off x="0" y="0"/>
          <a:ext cx="0" cy="0"/>
          <a:chOff x="0" y="0"/>
          <a:chExt cx="0" cy="0"/>
        </a:xfrm>
      </p:grpSpPr>
      <p:pic>
        <p:nvPicPr>
          <p:cNvPr id="15" name="Picture 14" descr="A white rectangle with a black border&#10;&#10;Description automatically generated with low confidence">
            <a:extLst>
              <a:ext uri="{FF2B5EF4-FFF2-40B4-BE49-F238E27FC236}">
                <a16:creationId xmlns:a16="http://schemas.microsoft.com/office/drawing/2014/main" id="{9A43DF26-AE60-4A2D-F0FE-E04E6690F2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shape&#10;&#10;Description automatically generated">
            <a:extLst>
              <a:ext uri="{FF2B5EF4-FFF2-40B4-BE49-F238E27FC236}">
                <a16:creationId xmlns:a16="http://schemas.microsoft.com/office/drawing/2014/main" id="{C0AABC4C-67E8-7975-1BD0-4E09F494E7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67023" y="1236481"/>
            <a:ext cx="4563027" cy="4385037"/>
          </a:xfrm>
          <a:prstGeom prst="rect">
            <a:avLst/>
          </a:prstGeom>
        </p:spPr>
      </p:pic>
    </p:spTree>
    <p:extLst>
      <p:ext uri="{BB962C8B-B14F-4D97-AF65-F5344CB8AC3E}">
        <p14:creationId xmlns:p14="http://schemas.microsoft.com/office/powerpoint/2010/main" val="293691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cover 5">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63AA3CD-D22F-1A23-6AF4-B8FCE6F5D4E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vector graphics&#10;&#10;Description automatically generated">
            <a:extLst>
              <a:ext uri="{FF2B5EF4-FFF2-40B4-BE49-F238E27FC236}">
                <a16:creationId xmlns:a16="http://schemas.microsoft.com/office/drawing/2014/main" id="{D7447650-4BB5-2C41-D054-601CD43DC8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01960" y="919760"/>
            <a:ext cx="4923608" cy="4731552"/>
          </a:xfrm>
          <a:prstGeom prst="rect">
            <a:avLst/>
          </a:prstGeom>
        </p:spPr>
      </p:pic>
    </p:spTree>
    <p:extLst>
      <p:ext uri="{BB962C8B-B14F-4D97-AF65-F5344CB8AC3E}">
        <p14:creationId xmlns:p14="http://schemas.microsoft.com/office/powerpoint/2010/main" val="47118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cover 6">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2AFE13-D19C-D3A9-1996-53D6EAB4518F}"/>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10;&#10;Description automatically generated with medium confidence">
            <a:extLst>
              <a:ext uri="{FF2B5EF4-FFF2-40B4-BE49-F238E27FC236}">
                <a16:creationId xmlns:a16="http://schemas.microsoft.com/office/drawing/2014/main" id="{F0F528D8-FE9E-76B9-B03F-5529E2469C3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5088" y="836510"/>
            <a:ext cx="4881689" cy="4691268"/>
          </a:xfrm>
          <a:prstGeom prst="rect">
            <a:avLst/>
          </a:prstGeom>
        </p:spPr>
      </p:pic>
    </p:spTree>
    <p:extLst>
      <p:ext uri="{BB962C8B-B14F-4D97-AF65-F5344CB8AC3E}">
        <p14:creationId xmlns:p14="http://schemas.microsoft.com/office/powerpoint/2010/main" val="367283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7">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41F29A-14D2-C8F9-EF25-189AFE3906F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B4A349-80FE-F9B6-D2B6-9FC608EDCC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1188491">
            <a:off x="7720768" y="598885"/>
            <a:ext cx="5052400" cy="4951353"/>
          </a:xfrm>
          <a:prstGeom prst="rect">
            <a:avLst/>
          </a:prstGeom>
        </p:spPr>
      </p:pic>
    </p:spTree>
    <p:extLst>
      <p:ext uri="{BB962C8B-B14F-4D97-AF65-F5344CB8AC3E}">
        <p14:creationId xmlns:p14="http://schemas.microsoft.com/office/powerpoint/2010/main" val="210236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ont cover 8">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0C13E9-B7EB-9D2C-C912-CE87399B00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close up of a flower&#10;&#10;Description automatically generated with medium confidence">
            <a:extLst>
              <a:ext uri="{FF2B5EF4-FFF2-40B4-BE49-F238E27FC236}">
                <a16:creationId xmlns:a16="http://schemas.microsoft.com/office/drawing/2014/main" id="{73BDBB88-B84A-1626-9E55-4533CE14FFF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28081" y="913870"/>
            <a:ext cx="4812063" cy="4624358"/>
          </a:xfrm>
          <a:prstGeom prst="rect">
            <a:avLst/>
          </a:prstGeom>
        </p:spPr>
      </p:pic>
    </p:spTree>
    <p:extLst>
      <p:ext uri="{BB962C8B-B14F-4D97-AF65-F5344CB8AC3E}">
        <p14:creationId xmlns:p14="http://schemas.microsoft.com/office/powerpoint/2010/main" val="125039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userDrawn="1"/>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166580" y="2958558"/>
            <a:ext cx="2395959" cy="769441"/>
          </a:xfrm>
          <a:prstGeom prst="rect">
            <a:avLst/>
          </a:prstGeom>
          <a:noFill/>
        </p:spPr>
        <p:txBody>
          <a:bodyPr wrap="square" rtlCol="0">
            <a:spAutoFit/>
          </a:bodyPr>
          <a:lstStyle/>
          <a:p>
            <a:pPr algn="ctr"/>
            <a:r>
              <a:rPr lang="x-none" sz="440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a:t>Section 1</a:t>
            </a:r>
          </a:p>
          <a:p>
            <a:pPr lvl="1"/>
            <a:r>
              <a:rPr lang="en-US"/>
              <a:t>Section 1.1</a:t>
            </a:r>
          </a:p>
          <a:p>
            <a:pPr lvl="1"/>
            <a:r>
              <a:rPr lang="en-US"/>
              <a:t>Section 1.2</a:t>
            </a:r>
          </a:p>
          <a:p>
            <a:pPr lvl="0"/>
            <a:r>
              <a:rPr lang="en-US"/>
              <a:t>Section 2</a:t>
            </a:r>
          </a:p>
          <a:p>
            <a:pPr lvl="0"/>
            <a:r>
              <a:rPr lang="en-US"/>
              <a:t>Section 3</a:t>
            </a:r>
          </a:p>
        </p:txBody>
      </p:sp>
      <p:sp>
        <p:nvSpPr>
          <p:cNvPr id="6" name="Rectangle 5">
            <a:extLst>
              <a:ext uri="{FF2B5EF4-FFF2-40B4-BE49-F238E27FC236}">
                <a16:creationId xmlns:a16="http://schemas.microsoft.com/office/drawing/2014/main" id="{2E7F7DEC-028C-4F6E-9443-5DECF80AC70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3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bg1">
                    <a:lumMod val="50000"/>
                  </a:schemeClr>
                </a:solidFill>
              </a:rPr>
              <a:t>Xxth Month </a:t>
            </a:r>
            <a:r>
              <a:rPr lang="en-US"/>
              <a:t>Year</a:t>
            </a:r>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05430414"/>
      </p:ext>
    </p:extLst>
  </p:cSld>
  <p:clrMap bg1="dk1" tx1="lt1" bg2="dk2" tx2="lt2" accent1="accent1" accent2="accent2" accent3="accent3" accent4="accent4" accent5="accent5" accent6="accent6" hlink="hlink" folHlink="folHlink"/>
  <p:sldLayoutIdLst>
    <p:sldLayoutId id="2147483735" r:id="rId1"/>
    <p:sldLayoutId id="2147483737" r:id="rId2"/>
    <p:sldLayoutId id="2147483738" r:id="rId3"/>
    <p:sldLayoutId id="2147483747" r:id="rId4"/>
    <p:sldLayoutId id="2147483748" r:id="rId5"/>
    <p:sldLayoutId id="2147483749" r:id="rId6"/>
    <p:sldLayoutId id="2147483750" r:id="rId7"/>
    <p:sldLayoutId id="2147483751" r:id="rId8"/>
    <p:sldLayoutId id="2147483723" r:id="rId9"/>
    <p:sldLayoutId id="2147483724" r:id="rId10"/>
    <p:sldLayoutId id="2147483717" r:id="rId11"/>
    <p:sldLayoutId id="2147483726" r:id="rId12"/>
    <p:sldLayoutId id="2147483746" r:id="rId13"/>
    <p:sldLayoutId id="2147483727" r:id="rId14"/>
    <p:sldLayoutId id="2147483743" r:id="rId15"/>
    <p:sldLayoutId id="2147483733" r:id="rId16"/>
    <p:sldLayoutId id="2147483731" r:id="rId17"/>
    <p:sldLayoutId id="2147483734" r:id="rId18"/>
    <p:sldLayoutId id="2147483741" r:id="rId19"/>
    <p:sldLayoutId id="2147483744" r:id="rId20"/>
    <p:sldLayoutId id="2147483745" r:id="rId21"/>
    <p:sldLayoutId id="2147483730" r:id="rId22"/>
    <p:sldLayoutId id="2147483703" r:id="rId23"/>
    <p:sldLayoutId id="2147483742" r:id="rId24"/>
    <p:sldLayoutId id="2147483728" r:id="rId25"/>
    <p:sldLayoutId id="2147483729" r:id="rId26"/>
    <p:sldLayoutId id="2147483692" r:id="rId27"/>
    <p:sldLayoutId id="2147483740" r:id="rId28"/>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programsbuzz.com/article/playwright-architecture" TargetMode="External"/><Relationship Id="rId2" Type="http://schemas.openxmlformats.org/officeDocument/2006/relationships/hyperlink" Target="https://playwright.dev/docs/intro"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normAutofit lnSpcReduction="10000"/>
          </a:bodyPr>
          <a:lstStyle/>
          <a:p>
            <a:endParaRPr lang="en-US"/>
          </a:p>
        </p:txBody>
      </p:sp>
      <p:sp>
        <p:nvSpPr>
          <p:cNvPr id="3" name="Title 2">
            <a:extLst>
              <a:ext uri="{FF2B5EF4-FFF2-40B4-BE49-F238E27FC236}">
                <a16:creationId xmlns:a16="http://schemas.microsoft.com/office/drawing/2014/main" id="{F94FBA6D-70D4-4650-AD9B-B235B7C1AB65}"/>
              </a:ext>
            </a:extLst>
          </p:cNvPr>
          <p:cNvSpPr>
            <a:spLocks noGrp="1"/>
          </p:cNvSpPr>
          <p:nvPr>
            <p:ph type="ctrTitle"/>
          </p:nvPr>
        </p:nvSpPr>
        <p:spPr/>
        <p:txBody>
          <a:bodyPr>
            <a:normAutofit/>
          </a:bodyPr>
          <a:lstStyle/>
          <a:p>
            <a:r>
              <a:rPr lang="en-US" b="0" dirty="0"/>
              <a:t>Automation with Playwright</a:t>
            </a:r>
            <a:endParaRPr lang="en-US" dirty="0"/>
          </a:p>
        </p:txBody>
      </p:sp>
      <p:sp>
        <p:nvSpPr>
          <p:cNvPr id="4" name="Text Placeholder 3">
            <a:extLst>
              <a:ext uri="{FF2B5EF4-FFF2-40B4-BE49-F238E27FC236}">
                <a16:creationId xmlns:a16="http://schemas.microsoft.com/office/drawing/2014/main" id="{74BD04D2-8832-4117-BA57-9DF5D5D4A058}"/>
              </a:ext>
            </a:extLst>
          </p:cNvPr>
          <p:cNvSpPr>
            <a:spLocks noGrp="1"/>
          </p:cNvSpPr>
          <p:nvPr>
            <p:ph type="body" sz="quarter" idx="11"/>
          </p:nvPr>
        </p:nvSpPr>
        <p:spPr/>
        <p:txBody>
          <a:bodyPr vert="horz" lIns="91440" tIns="45720" rIns="91440" bIns="45720" rtlCol="0" anchor="t">
            <a:normAutofit/>
          </a:bodyPr>
          <a:lstStyle/>
          <a:p>
            <a:r>
              <a:rPr lang="en-US" dirty="0">
                <a:cs typeface="Arial"/>
              </a:rPr>
              <a:t>Tien Nguyen</a:t>
            </a:r>
          </a:p>
        </p:txBody>
      </p:sp>
    </p:spTree>
    <p:extLst>
      <p:ext uri="{BB962C8B-B14F-4D97-AF65-F5344CB8AC3E}">
        <p14:creationId xmlns:p14="http://schemas.microsoft.com/office/powerpoint/2010/main" val="16652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3805-5C0D-2177-8A2B-E288C4A632D6}"/>
              </a:ext>
            </a:extLst>
          </p:cNvPr>
          <p:cNvSpPr>
            <a:spLocks noGrp="1"/>
          </p:cNvSpPr>
          <p:nvPr>
            <p:ph type="title"/>
          </p:nvPr>
        </p:nvSpPr>
        <p:spPr/>
        <p:txBody>
          <a:bodyPr/>
          <a:lstStyle/>
          <a:p>
            <a:r>
              <a:rPr lang="en-US" sz="3200" dirty="0">
                <a:cs typeface="Arial"/>
              </a:rPr>
              <a:t>The first test case with Playwright</a:t>
            </a:r>
            <a:endParaRPr lang="en-US" dirty="0"/>
          </a:p>
        </p:txBody>
      </p:sp>
      <p:pic>
        <p:nvPicPr>
          <p:cNvPr id="5" name="Picture 4">
            <a:extLst>
              <a:ext uri="{FF2B5EF4-FFF2-40B4-BE49-F238E27FC236}">
                <a16:creationId xmlns:a16="http://schemas.microsoft.com/office/drawing/2014/main" id="{26F9EC13-4D26-A859-A779-2AD80600CFF1}"/>
              </a:ext>
            </a:extLst>
          </p:cNvPr>
          <p:cNvPicPr>
            <a:picLocks noChangeAspect="1"/>
          </p:cNvPicPr>
          <p:nvPr/>
        </p:nvPicPr>
        <p:blipFill>
          <a:blip r:embed="rId2"/>
          <a:stretch>
            <a:fillRect/>
          </a:stretch>
        </p:blipFill>
        <p:spPr>
          <a:xfrm>
            <a:off x="1506164" y="1468418"/>
            <a:ext cx="8843784" cy="4611895"/>
          </a:xfrm>
          <a:prstGeom prst="rect">
            <a:avLst/>
          </a:prstGeom>
        </p:spPr>
      </p:pic>
      <p:sp>
        <p:nvSpPr>
          <p:cNvPr id="7" name="Rectangle 6">
            <a:extLst>
              <a:ext uri="{FF2B5EF4-FFF2-40B4-BE49-F238E27FC236}">
                <a16:creationId xmlns:a16="http://schemas.microsoft.com/office/drawing/2014/main" id="{A7C1058C-CCEA-2053-DEF8-755969FAEB8F}"/>
              </a:ext>
            </a:extLst>
          </p:cNvPr>
          <p:cNvSpPr/>
          <p:nvPr/>
        </p:nvSpPr>
        <p:spPr>
          <a:xfrm>
            <a:off x="1506164" y="1468418"/>
            <a:ext cx="5557245" cy="3471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312A664-E5FA-F1D4-0C77-318AD020F665}"/>
              </a:ext>
            </a:extLst>
          </p:cNvPr>
          <p:cNvSpPr/>
          <p:nvPr/>
        </p:nvSpPr>
        <p:spPr>
          <a:xfrm>
            <a:off x="1658564" y="1967948"/>
            <a:ext cx="4079627" cy="3471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E50A647B-67EC-5D35-56AF-DAA3E77EB850}"/>
              </a:ext>
            </a:extLst>
          </p:cNvPr>
          <p:cNvSpPr txBox="1"/>
          <p:nvPr/>
        </p:nvSpPr>
        <p:spPr>
          <a:xfrm>
            <a:off x="2862469" y="6201450"/>
            <a:ext cx="5420139" cy="369332"/>
          </a:xfrm>
          <a:prstGeom prst="rect">
            <a:avLst/>
          </a:prstGeom>
          <a:noFill/>
        </p:spPr>
        <p:txBody>
          <a:bodyPr wrap="square" rtlCol="0">
            <a:spAutoFit/>
          </a:bodyPr>
          <a:lstStyle/>
          <a:p>
            <a:pPr algn="ctr"/>
            <a:r>
              <a:rPr lang="en-US" b="1" dirty="0">
                <a:solidFill>
                  <a:schemeClr val="bg2"/>
                </a:solidFill>
              </a:rPr>
              <a:t>Playwright Test Case</a:t>
            </a:r>
          </a:p>
        </p:txBody>
      </p:sp>
    </p:spTree>
    <p:extLst>
      <p:ext uri="{BB962C8B-B14F-4D97-AF65-F5344CB8AC3E}">
        <p14:creationId xmlns:p14="http://schemas.microsoft.com/office/powerpoint/2010/main" val="318458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E74C-8958-6D9E-BE81-8776D398362F}"/>
              </a:ext>
            </a:extLst>
          </p:cNvPr>
          <p:cNvSpPr>
            <a:spLocks noGrp="1"/>
          </p:cNvSpPr>
          <p:nvPr>
            <p:ph type="title"/>
          </p:nvPr>
        </p:nvSpPr>
        <p:spPr/>
        <p:txBody>
          <a:bodyPr/>
          <a:lstStyle/>
          <a:p>
            <a:r>
              <a:rPr lang="en-US" sz="3200" dirty="0">
                <a:cs typeface="Arial"/>
              </a:rPr>
              <a:t>The first test case with Playwright</a:t>
            </a:r>
            <a:endParaRPr lang="en-US" dirty="0"/>
          </a:p>
        </p:txBody>
      </p:sp>
      <p:sp>
        <p:nvSpPr>
          <p:cNvPr id="3" name="Text Placeholder 2">
            <a:extLst>
              <a:ext uri="{FF2B5EF4-FFF2-40B4-BE49-F238E27FC236}">
                <a16:creationId xmlns:a16="http://schemas.microsoft.com/office/drawing/2014/main" id="{1A7586E3-C513-4A1C-E83C-9FD3CF743613}"/>
              </a:ext>
            </a:extLst>
          </p:cNvPr>
          <p:cNvSpPr>
            <a:spLocks noGrp="1"/>
          </p:cNvSpPr>
          <p:nvPr>
            <p:ph type="body" sz="quarter" idx="1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FC034ED-03B0-03CD-1720-4C20F9D4AB4C}"/>
              </a:ext>
            </a:extLst>
          </p:cNvPr>
          <p:cNvPicPr>
            <a:picLocks noChangeAspect="1"/>
          </p:cNvPicPr>
          <p:nvPr/>
        </p:nvPicPr>
        <p:blipFill>
          <a:blip r:embed="rId3"/>
          <a:stretch>
            <a:fillRect/>
          </a:stretch>
        </p:blipFill>
        <p:spPr>
          <a:xfrm>
            <a:off x="2641259" y="1017038"/>
            <a:ext cx="6317212" cy="5045370"/>
          </a:xfrm>
          <a:prstGeom prst="rect">
            <a:avLst/>
          </a:prstGeom>
        </p:spPr>
      </p:pic>
      <p:sp>
        <p:nvSpPr>
          <p:cNvPr id="6" name="TextBox 5">
            <a:extLst>
              <a:ext uri="{FF2B5EF4-FFF2-40B4-BE49-F238E27FC236}">
                <a16:creationId xmlns:a16="http://schemas.microsoft.com/office/drawing/2014/main" id="{40379392-AA5C-B661-46E4-4EE4B88107D8}"/>
              </a:ext>
            </a:extLst>
          </p:cNvPr>
          <p:cNvSpPr txBox="1"/>
          <p:nvPr/>
        </p:nvSpPr>
        <p:spPr>
          <a:xfrm>
            <a:off x="2862469" y="6201450"/>
            <a:ext cx="5420139" cy="369332"/>
          </a:xfrm>
          <a:prstGeom prst="rect">
            <a:avLst/>
          </a:prstGeom>
          <a:noFill/>
        </p:spPr>
        <p:txBody>
          <a:bodyPr wrap="square" rtlCol="0">
            <a:spAutoFit/>
          </a:bodyPr>
          <a:lstStyle/>
          <a:p>
            <a:pPr algn="ctr"/>
            <a:r>
              <a:rPr lang="en-US" b="1" dirty="0">
                <a:solidFill>
                  <a:schemeClr val="bg2"/>
                </a:solidFill>
              </a:rPr>
              <a:t>Playwright Config</a:t>
            </a:r>
          </a:p>
        </p:txBody>
      </p:sp>
    </p:spTree>
    <p:extLst>
      <p:ext uri="{BB962C8B-B14F-4D97-AF65-F5344CB8AC3E}">
        <p14:creationId xmlns:p14="http://schemas.microsoft.com/office/powerpoint/2010/main" val="415734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841AA-68D0-A7FD-CBEB-5F95970F4DFC}"/>
              </a:ext>
            </a:extLst>
          </p:cNvPr>
          <p:cNvPicPr>
            <a:picLocks noChangeAspect="1"/>
          </p:cNvPicPr>
          <p:nvPr/>
        </p:nvPicPr>
        <p:blipFill>
          <a:blip r:embed="rId3"/>
          <a:stretch>
            <a:fillRect/>
          </a:stretch>
        </p:blipFill>
        <p:spPr>
          <a:xfrm>
            <a:off x="4985587" y="1272941"/>
            <a:ext cx="7113647" cy="3447893"/>
          </a:xfrm>
          <a:prstGeom prst="rect">
            <a:avLst/>
          </a:prstGeom>
        </p:spPr>
      </p:pic>
      <p:sp>
        <p:nvSpPr>
          <p:cNvPr id="2" name="Title 1">
            <a:extLst>
              <a:ext uri="{FF2B5EF4-FFF2-40B4-BE49-F238E27FC236}">
                <a16:creationId xmlns:a16="http://schemas.microsoft.com/office/drawing/2014/main" id="{E7FCF880-1806-5517-3096-E148A42376CD}"/>
              </a:ext>
            </a:extLst>
          </p:cNvPr>
          <p:cNvSpPr>
            <a:spLocks noGrp="1"/>
          </p:cNvSpPr>
          <p:nvPr>
            <p:ph type="title"/>
          </p:nvPr>
        </p:nvSpPr>
        <p:spPr/>
        <p:txBody>
          <a:bodyPr/>
          <a:lstStyle/>
          <a:p>
            <a:r>
              <a:rPr lang="en-US" sz="3200" dirty="0">
                <a:cs typeface="Arial"/>
              </a:rPr>
              <a:t>The first test case with Playwright</a:t>
            </a:r>
            <a:endParaRPr lang="en-US" dirty="0"/>
          </a:p>
        </p:txBody>
      </p:sp>
      <p:sp>
        <p:nvSpPr>
          <p:cNvPr id="3" name="Text Placeholder 2">
            <a:extLst>
              <a:ext uri="{FF2B5EF4-FFF2-40B4-BE49-F238E27FC236}">
                <a16:creationId xmlns:a16="http://schemas.microsoft.com/office/drawing/2014/main" id="{D7BA3690-283F-7814-F7B5-6137DBDB8336}"/>
              </a:ext>
            </a:extLst>
          </p:cNvPr>
          <p:cNvSpPr>
            <a:spLocks noGrp="1"/>
          </p:cNvSpPr>
          <p:nvPr>
            <p:ph type="body" sz="quarter" idx="11"/>
          </p:nvPr>
        </p:nvSpPr>
        <p:spPr>
          <a:xfrm>
            <a:off x="321569" y="1418714"/>
            <a:ext cx="4926292" cy="4627975"/>
          </a:xfrm>
        </p:spPr>
        <p:txBody>
          <a:bodyPr/>
          <a:lstStyle/>
          <a:p>
            <a:r>
              <a:rPr lang="en-US" dirty="0"/>
              <a:t>Run the test case</a:t>
            </a:r>
          </a:p>
          <a:p>
            <a:pPr marL="0" indent="0">
              <a:buNone/>
            </a:pPr>
            <a:r>
              <a:rPr lang="en-US" dirty="0"/>
              <a:t>    </a:t>
            </a:r>
            <a:r>
              <a:rPr lang="en-US" sz="2400" b="1" i="1" dirty="0">
                <a:solidFill>
                  <a:schemeClr val="bg1"/>
                </a:solidFill>
              </a:rPr>
              <a:t>“</a:t>
            </a:r>
            <a:r>
              <a:rPr lang="en-US" sz="2400" b="1" i="1" dirty="0" err="1">
                <a:solidFill>
                  <a:schemeClr val="bg1"/>
                </a:solidFill>
                <a:effectLst/>
                <a:latin typeface="SFMono-Regular"/>
              </a:rPr>
              <a:t>npx</a:t>
            </a:r>
            <a:r>
              <a:rPr lang="en-US" sz="2400" b="1" i="1" dirty="0">
                <a:solidFill>
                  <a:schemeClr val="bg1"/>
                </a:solidFill>
                <a:effectLst/>
                <a:latin typeface="SFMono-Regular"/>
              </a:rPr>
              <a:t> playwright test”</a:t>
            </a:r>
            <a:endParaRPr lang="en-US" sz="2400" b="1" i="1" dirty="0">
              <a:solidFill>
                <a:schemeClr val="bg1"/>
              </a:solidFill>
            </a:endParaRPr>
          </a:p>
          <a:p>
            <a:r>
              <a:rPr lang="en-US" dirty="0"/>
              <a:t>Run test in UI mode:</a:t>
            </a:r>
          </a:p>
          <a:p>
            <a:pPr marL="0" indent="0">
              <a:buNone/>
            </a:pPr>
            <a:r>
              <a:rPr lang="en-US" dirty="0"/>
              <a:t>     </a:t>
            </a:r>
            <a:r>
              <a:rPr lang="en-US" sz="2400" b="1" i="1" dirty="0">
                <a:solidFill>
                  <a:schemeClr val="bg1"/>
                </a:solidFill>
              </a:rPr>
              <a:t>“</a:t>
            </a:r>
            <a:r>
              <a:rPr lang="en-US" sz="2400" b="1" i="1" dirty="0" err="1">
                <a:solidFill>
                  <a:schemeClr val="bg1"/>
                </a:solidFill>
              </a:rPr>
              <a:t>npx</a:t>
            </a:r>
            <a:r>
              <a:rPr lang="en-US" sz="2400" b="1" i="1" dirty="0">
                <a:solidFill>
                  <a:schemeClr val="bg1"/>
                </a:solidFill>
              </a:rPr>
              <a:t> playwright test --</a:t>
            </a:r>
            <a:r>
              <a:rPr lang="en-US" sz="2400" b="1" i="1" dirty="0" err="1">
                <a:solidFill>
                  <a:schemeClr val="bg1"/>
                </a:solidFill>
              </a:rPr>
              <a:t>ui</a:t>
            </a:r>
            <a:r>
              <a:rPr lang="en-US" sz="2400" b="1" i="1" dirty="0">
                <a:solidFill>
                  <a:schemeClr val="bg1"/>
                </a:solidFill>
              </a:rPr>
              <a:t>”</a:t>
            </a:r>
          </a:p>
          <a:p>
            <a:r>
              <a:rPr lang="en-US" dirty="0"/>
              <a:t>Show the report</a:t>
            </a:r>
          </a:p>
          <a:p>
            <a:pPr marL="0" indent="0">
              <a:buNone/>
            </a:pPr>
            <a:r>
              <a:rPr lang="en-US" sz="2400" b="1" i="1" dirty="0">
                <a:solidFill>
                  <a:schemeClr val="bg1"/>
                </a:solidFill>
              </a:rPr>
              <a:t>     “</a:t>
            </a:r>
            <a:r>
              <a:rPr lang="en-US" sz="2400" b="1" i="1" dirty="0" err="1">
                <a:solidFill>
                  <a:schemeClr val="bg1"/>
                </a:solidFill>
              </a:rPr>
              <a:t>npx</a:t>
            </a:r>
            <a:r>
              <a:rPr lang="en-US" sz="2400" b="1" i="1" dirty="0">
                <a:solidFill>
                  <a:schemeClr val="bg1"/>
                </a:solidFill>
              </a:rPr>
              <a:t> playwright show-report”</a:t>
            </a:r>
          </a:p>
        </p:txBody>
      </p:sp>
    </p:spTree>
    <p:extLst>
      <p:ext uri="{BB962C8B-B14F-4D97-AF65-F5344CB8AC3E}">
        <p14:creationId xmlns:p14="http://schemas.microsoft.com/office/powerpoint/2010/main" val="1750664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a:xfrm>
            <a:off x="1480443" y="2212259"/>
            <a:ext cx="6939657" cy="2108282"/>
          </a:xfrm>
        </p:spPr>
        <p:txBody>
          <a:bodyPr vert="horz" lIns="91440" tIns="45720" rIns="91440" bIns="45720" rtlCol="0" anchor="t">
            <a:normAutofit/>
          </a:bodyPr>
          <a:lstStyle/>
          <a:p>
            <a:pPr lvl="0"/>
            <a:r>
              <a:rPr lang="en-US" dirty="0"/>
              <a:t>Playwright basic functions</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8649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F9B-1911-D767-B604-7BC3E00B0E4F}"/>
              </a:ext>
            </a:extLst>
          </p:cNvPr>
          <p:cNvSpPr>
            <a:spLocks noGrp="1"/>
          </p:cNvSpPr>
          <p:nvPr>
            <p:ph type="title"/>
          </p:nvPr>
        </p:nvSpPr>
        <p:spPr/>
        <p:txBody>
          <a:bodyPr/>
          <a:lstStyle/>
          <a:p>
            <a:r>
              <a:rPr lang="en-US" dirty="0"/>
              <a:t>2. Playwright basic functions</a:t>
            </a:r>
            <a:br>
              <a:rPr lang="en-US" dirty="0"/>
            </a:br>
            <a:endParaRPr lang="en-US" dirty="0"/>
          </a:p>
        </p:txBody>
      </p:sp>
      <p:sp>
        <p:nvSpPr>
          <p:cNvPr id="3" name="Text Placeholder 2">
            <a:extLst>
              <a:ext uri="{FF2B5EF4-FFF2-40B4-BE49-F238E27FC236}">
                <a16:creationId xmlns:a16="http://schemas.microsoft.com/office/drawing/2014/main" id="{3DA3FE8B-1898-DD5F-B98A-149261C59FC6}"/>
              </a:ext>
            </a:extLst>
          </p:cNvPr>
          <p:cNvSpPr>
            <a:spLocks noGrp="1"/>
          </p:cNvSpPr>
          <p:nvPr>
            <p:ph type="body" sz="quarter" idx="11"/>
          </p:nvPr>
        </p:nvSpPr>
        <p:spPr/>
        <p:txBody>
          <a:bodyPr>
            <a:normAutofit lnSpcReduction="10000"/>
          </a:bodyPr>
          <a:lstStyle/>
          <a:p>
            <a:pPr marL="342900" indent="-342900">
              <a:buFont typeface="+mj-lt"/>
              <a:buAutoNum type="arabicPeriod"/>
            </a:pPr>
            <a:r>
              <a:rPr lang="en-US" dirty="0"/>
              <a:t>Browser</a:t>
            </a:r>
            <a:r>
              <a:rPr lang="en-US"/>
              <a:t>, Browser </a:t>
            </a:r>
            <a:r>
              <a:rPr lang="en-US" dirty="0"/>
              <a:t>Context and Page</a:t>
            </a:r>
          </a:p>
          <a:p>
            <a:pPr marL="342900" indent="-342900">
              <a:buFont typeface="+mj-lt"/>
              <a:buAutoNum type="arabicPeriod"/>
            </a:pPr>
            <a:r>
              <a:rPr lang="en-US" dirty="0"/>
              <a:t>Locator</a:t>
            </a:r>
          </a:p>
          <a:p>
            <a:pPr marL="342900" indent="-342900">
              <a:buFont typeface="+mj-lt"/>
              <a:buAutoNum type="arabicPeriod"/>
            </a:pPr>
            <a:r>
              <a:rPr lang="en-US" dirty="0"/>
              <a:t>Element Interaction</a:t>
            </a:r>
          </a:p>
          <a:p>
            <a:pPr marL="342900" indent="-342900">
              <a:buFont typeface="+mj-lt"/>
              <a:buAutoNum type="arabicPeriod"/>
            </a:pPr>
            <a:r>
              <a:rPr lang="en-US" dirty="0"/>
              <a:t>Wait</a:t>
            </a:r>
          </a:p>
          <a:p>
            <a:pPr marL="342900" indent="-342900">
              <a:buFont typeface="+mj-lt"/>
              <a:buAutoNum type="arabicPeriod"/>
            </a:pPr>
            <a:r>
              <a:rPr lang="en-US" dirty="0"/>
              <a:t>Assertion </a:t>
            </a:r>
          </a:p>
          <a:p>
            <a:pPr marL="342900" indent="-342900">
              <a:buFont typeface="+mj-lt"/>
              <a:buAutoNum type="arabicPeriod"/>
            </a:pPr>
            <a:r>
              <a:rPr lang="en-US" dirty="0"/>
              <a:t>Data-driven</a:t>
            </a:r>
          </a:p>
          <a:p>
            <a:pPr marL="342900" indent="-342900">
              <a:buFont typeface="+mj-lt"/>
              <a:buAutoNum type="arabicPeriod"/>
            </a:pPr>
            <a:r>
              <a:rPr lang="en-US" dirty="0"/>
              <a:t>Report</a:t>
            </a:r>
          </a:p>
          <a:p>
            <a:pPr marL="342900" indent="-342900">
              <a:buFont typeface="+mj-lt"/>
              <a:buAutoNum type="arabicPeriod"/>
            </a:pPr>
            <a:r>
              <a:rPr lang="en-US" dirty="0"/>
              <a:t>Fixtures</a:t>
            </a:r>
          </a:p>
          <a:p>
            <a:pPr marL="342900" indent="-342900">
              <a:buFont typeface="+mj-lt"/>
              <a:buAutoNum type="arabicPeriod"/>
            </a:pPr>
            <a:r>
              <a:rPr lang="en-US" dirty="0"/>
              <a:t>Test Hook</a:t>
            </a:r>
          </a:p>
          <a:p>
            <a:pPr marL="342900" indent="-342900">
              <a:buFont typeface="+mj-lt"/>
              <a:buAutoNum type="arabicPeriod"/>
            </a:pPr>
            <a:r>
              <a:rPr lang="en-US" dirty="0"/>
              <a:t>Playwright configuration</a:t>
            </a:r>
          </a:p>
          <a:p>
            <a:pPr marL="342900" indent="-342900">
              <a:buFont typeface="+mj-lt"/>
              <a:buAutoNum type="arabicPeriod"/>
            </a:pPr>
            <a:r>
              <a:rPr lang="en-US" dirty="0"/>
              <a:t>Filter test case for running test</a:t>
            </a:r>
          </a:p>
          <a:p>
            <a:pPr marL="342900" indent="-342900">
              <a:buFont typeface="+mj-lt"/>
              <a:buAutoNum type="arabicPeriod"/>
            </a:pPr>
            <a:r>
              <a:rPr lang="en-US" dirty="0"/>
              <a:t>API Request</a:t>
            </a:r>
          </a:p>
          <a:p>
            <a:pPr marL="342900" indent="-342900">
              <a:buFont typeface="+mj-lt"/>
              <a:buAutoNum type="arabicPeriod"/>
            </a:pPr>
            <a:r>
              <a:rPr lang="en-US" dirty="0"/>
              <a:t>Playwright commands</a:t>
            </a:r>
          </a:p>
        </p:txBody>
      </p:sp>
      <p:pic>
        <p:nvPicPr>
          <p:cNvPr id="4" name="Picture 2" descr="Introduction to Microsoft Playwright and its features — Part 01 | by Harsha  Suraweera | Oct, 2022 | Medium | Medium">
            <a:extLst>
              <a:ext uri="{FF2B5EF4-FFF2-40B4-BE49-F238E27FC236}">
                <a16:creationId xmlns:a16="http://schemas.microsoft.com/office/drawing/2014/main" id="{BC9E6EDD-BA47-CBD5-DD93-2157C5206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947" y="1487307"/>
            <a:ext cx="5502267" cy="341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99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5D13-3BA9-761A-302C-5B3C0BF1D30F}"/>
              </a:ext>
            </a:extLst>
          </p:cNvPr>
          <p:cNvSpPr>
            <a:spLocks noGrp="1"/>
          </p:cNvSpPr>
          <p:nvPr>
            <p:ph type="title"/>
          </p:nvPr>
        </p:nvSpPr>
        <p:spPr/>
        <p:txBody>
          <a:bodyPr/>
          <a:lstStyle/>
          <a:p>
            <a:r>
              <a:rPr lang="en-US" dirty="0"/>
              <a:t>2.1 Browser, Browser Context &amp; Page</a:t>
            </a:r>
          </a:p>
        </p:txBody>
      </p:sp>
      <p:sp>
        <p:nvSpPr>
          <p:cNvPr id="4" name="Rectangle 3">
            <a:extLst>
              <a:ext uri="{FF2B5EF4-FFF2-40B4-BE49-F238E27FC236}">
                <a16:creationId xmlns:a16="http://schemas.microsoft.com/office/drawing/2014/main" id="{ECBDEB5C-B4E3-0A01-2944-B9268B81108F}"/>
              </a:ext>
            </a:extLst>
          </p:cNvPr>
          <p:cNvSpPr/>
          <p:nvPr/>
        </p:nvSpPr>
        <p:spPr>
          <a:xfrm>
            <a:off x="4333694" y="1330233"/>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Browser</a:t>
            </a:r>
          </a:p>
        </p:txBody>
      </p:sp>
      <p:sp>
        <p:nvSpPr>
          <p:cNvPr id="5" name="Rectangle 4">
            <a:extLst>
              <a:ext uri="{FF2B5EF4-FFF2-40B4-BE49-F238E27FC236}">
                <a16:creationId xmlns:a16="http://schemas.microsoft.com/office/drawing/2014/main" id="{1462B505-D159-D506-DC49-69A9B568946B}"/>
              </a:ext>
            </a:extLst>
          </p:cNvPr>
          <p:cNvSpPr/>
          <p:nvPr/>
        </p:nvSpPr>
        <p:spPr>
          <a:xfrm>
            <a:off x="1033145" y="2993571"/>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err="1">
                <a:solidFill>
                  <a:schemeClr val="tx1"/>
                </a:solidFill>
              </a:rPr>
              <a:t>BrowserContext</a:t>
            </a:r>
            <a:endParaRPr lang="en-US" b="1" dirty="0">
              <a:solidFill>
                <a:schemeClr val="tx1"/>
              </a:solidFill>
            </a:endParaRPr>
          </a:p>
        </p:txBody>
      </p:sp>
      <p:sp>
        <p:nvSpPr>
          <p:cNvPr id="6" name="Rectangle 5">
            <a:extLst>
              <a:ext uri="{FF2B5EF4-FFF2-40B4-BE49-F238E27FC236}">
                <a16:creationId xmlns:a16="http://schemas.microsoft.com/office/drawing/2014/main" id="{ABD0AA2E-547E-1121-A992-F04815035FA4}"/>
              </a:ext>
            </a:extLst>
          </p:cNvPr>
          <p:cNvSpPr/>
          <p:nvPr/>
        </p:nvSpPr>
        <p:spPr>
          <a:xfrm>
            <a:off x="4333694" y="2993571"/>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err="1">
                <a:solidFill>
                  <a:schemeClr val="tx1"/>
                </a:solidFill>
              </a:rPr>
              <a:t>BrowserContext</a:t>
            </a:r>
            <a:endParaRPr lang="en-US" b="1" dirty="0">
              <a:solidFill>
                <a:schemeClr val="tx1"/>
              </a:solidFill>
            </a:endParaRPr>
          </a:p>
        </p:txBody>
      </p:sp>
      <p:sp>
        <p:nvSpPr>
          <p:cNvPr id="7" name="Rectangle 6">
            <a:extLst>
              <a:ext uri="{FF2B5EF4-FFF2-40B4-BE49-F238E27FC236}">
                <a16:creationId xmlns:a16="http://schemas.microsoft.com/office/drawing/2014/main" id="{5E8EFCFB-FD4B-9E0C-74B2-B80BBF0DF034}"/>
              </a:ext>
            </a:extLst>
          </p:cNvPr>
          <p:cNvSpPr/>
          <p:nvPr/>
        </p:nvSpPr>
        <p:spPr>
          <a:xfrm>
            <a:off x="7634243" y="2993571"/>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err="1">
                <a:solidFill>
                  <a:schemeClr val="tx1"/>
                </a:solidFill>
              </a:rPr>
              <a:t>BrowserContext</a:t>
            </a:r>
            <a:endParaRPr lang="en-US" b="1" dirty="0">
              <a:solidFill>
                <a:schemeClr val="tx1"/>
              </a:solidFill>
            </a:endParaRPr>
          </a:p>
        </p:txBody>
      </p:sp>
      <p:sp>
        <p:nvSpPr>
          <p:cNvPr id="8" name="Rectangle 7">
            <a:extLst>
              <a:ext uri="{FF2B5EF4-FFF2-40B4-BE49-F238E27FC236}">
                <a16:creationId xmlns:a16="http://schemas.microsoft.com/office/drawing/2014/main" id="{01517854-871A-C6C0-4F85-FC186A4A9D20}"/>
              </a:ext>
            </a:extLst>
          </p:cNvPr>
          <p:cNvSpPr/>
          <p:nvPr/>
        </p:nvSpPr>
        <p:spPr>
          <a:xfrm>
            <a:off x="100149" y="4770120"/>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Page</a:t>
            </a:r>
          </a:p>
        </p:txBody>
      </p:sp>
      <p:sp>
        <p:nvSpPr>
          <p:cNvPr id="9" name="Rectangle 8">
            <a:extLst>
              <a:ext uri="{FF2B5EF4-FFF2-40B4-BE49-F238E27FC236}">
                <a16:creationId xmlns:a16="http://schemas.microsoft.com/office/drawing/2014/main" id="{BA48BF72-6FF7-45E0-C495-55D38B96F8BD}"/>
              </a:ext>
            </a:extLst>
          </p:cNvPr>
          <p:cNvSpPr/>
          <p:nvPr/>
        </p:nvSpPr>
        <p:spPr>
          <a:xfrm>
            <a:off x="3252652" y="4770120"/>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Page</a:t>
            </a:r>
          </a:p>
        </p:txBody>
      </p:sp>
      <p:sp>
        <p:nvSpPr>
          <p:cNvPr id="10" name="Rectangle 9">
            <a:extLst>
              <a:ext uri="{FF2B5EF4-FFF2-40B4-BE49-F238E27FC236}">
                <a16:creationId xmlns:a16="http://schemas.microsoft.com/office/drawing/2014/main" id="{951DDA68-2A41-D7E6-9988-238174BC1B0A}"/>
              </a:ext>
            </a:extLst>
          </p:cNvPr>
          <p:cNvSpPr/>
          <p:nvPr/>
        </p:nvSpPr>
        <p:spPr>
          <a:xfrm>
            <a:off x="6405155" y="4770120"/>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Page</a:t>
            </a:r>
          </a:p>
        </p:txBody>
      </p:sp>
      <p:sp>
        <p:nvSpPr>
          <p:cNvPr id="11" name="Rectangle 10">
            <a:extLst>
              <a:ext uri="{FF2B5EF4-FFF2-40B4-BE49-F238E27FC236}">
                <a16:creationId xmlns:a16="http://schemas.microsoft.com/office/drawing/2014/main" id="{B47B81C3-149D-7CEC-91BC-DF5820C0FCC1}"/>
              </a:ext>
            </a:extLst>
          </p:cNvPr>
          <p:cNvSpPr/>
          <p:nvPr/>
        </p:nvSpPr>
        <p:spPr>
          <a:xfrm>
            <a:off x="9557658" y="4770120"/>
            <a:ext cx="2534194"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Page</a:t>
            </a:r>
          </a:p>
        </p:txBody>
      </p:sp>
      <p:cxnSp>
        <p:nvCxnSpPr>
          <p:cNvPr id="13" name="Straight Arrow Connector 12">
            <a:extLst>
              <a:ext uri="{FF2B5EF4-FFF2-40B4-BE49-F238E27FC236}">
                <a16:creationId xmlns:a16="http://schemas.microsoft.com/office/drawing/2014/main" id="{6F38DAFD-6BEC-4A56-38F3-CB8AC09FF0F3}"/>
              </a:ext>
            </a:extLst>
          </p:cNvPr>
          <p:cNvCxnSpPr>
            <a:stCxn id="4" idx="2"/>
            <a:endCxn id="6" idx="0"/>
          </p:cNvCxnSpPr>
          <p:nvPr/>
        </p:nvCxnSpPr>
        <p:spPr>
          <a:xfrm>
            <a:off x="5600791" y="2087879"/>
            <a:ext cx="0" cy="905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2A0CB8C-0B5C-9933-E544-026E50A8A6DA}"/>
              </a:ext>
            </a:extLst>
          </p:cNvPr>
          <p:cNvCxnSpPr>
            <a:stCxn id="4" idx="2"/>
            <a:endCxn id="7" idx="0"/>
          </p:cNvCxnSpPr>
          <p:nvPr/>
        </p:nvCxnSpPr>
        <p:spPr>
          <a:xfrm>
            <a:off x="5600791" y="2087879"/>
            <a:ext cx="3300549" cy="905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5E47AA7-A579-F213-F195-631EBA9E281A}"/>
              </a:ext>
            </a:extLst>
          </p:cNvPr>
          <p:cNvCxnSpPr>
            <a:stCxn id="4" idx="2"/>
            <a:endCxn id="5" idx="0"/>
          </p:cNvCxnSpPr>
          <p:nvPr/>
        </p:nvCxnSpPr>
        <p:spPr>
          <a:xfrm flipH="1">
            <a:off x="2300242" y="2087879"/>
            <a:ext cx="3300549" cy="905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328C835-B4E3-9A13-4F28-7413F452A321}"/>
              </a:ext>
            </a:extLst>
          </p:cNvPr>
          <p:cNvCxnSpPr>
            <a:stCxn id="5" idx="2"/>
            <a:endCxn id="8" idx="0"/>
          </p:cNvCxnSpPr>
          <p:nvPr/>
        </p:nvCxnSpPr>
        <p:spPr>
          <a:xfrm flipH="1">
            <a:off x="1367246" y="3751217"/>
            <a:ext cx="932996" cy="1018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A67D5C2-CADD-6837-B642-D99A484B9380}"/>
              </a:ext>
            </a:extLst>
          </p:cNvPr>
          <p:cNvCxnSpPr>
            <a:stCxn id="5" idx="2"/>
            <a:endCxn id="9" idx="0"/>
          </p:cNvCxnSpPr>
          <p:nvPr/>
        </p:nvCxnSpPr>
        <p:spPr>
          <a:xfrm>
            <a:off x="2300242" y="3751217"/>
            <a:ext cx="2219507" cy="10189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8" name="Multiply 25">
            <a:extLst>
              <a:ext uri="{FF2B5EF4-FFF2-40B4-BE49-F238E27FC236}">
                <a16:creationId xmlns:a16="http://schemas.microsoft.com/office/drawing/2014/main" id="{3FE5FCFB-1BAC-6708-EC66-D5C05C6F0F83}"/>
              </a:ext>
            </a:extLst>
          </p:cNvPr>
          <p:cNvSpPr/>
          <p:nvPr/>
        </p:nvSpPr>
        <p:spPr>
          <a:xfrm>
            <a:off x="3135765" y="3899263"/>
            <a:ext cx="481149" cy="687979"/>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 name="Straight Arrow Connector 18">
            <a:extLst>
              <a:ext uri="{FF2B5EF4-FFF2-40B4-BE49-F238E27FC236}">
                <a16:creationId xmlns:a16="http://schemas.microsoft.com/office/drawing/2014/main" id="{C02CFBAB-FD72-0F8F-67CB-D27379BD0326}"/>
              </a:ext>
            </a:extLst>
          </p:cNvPr>
          <p:cNvCxnSpPr>
            <a:stCxn id="6" idx="2"/>
            <a:endCxn id="9" idx="0"/>
          </p:cNvCxnSpPr>
          <p:nvPr/>
        </p:nvCxnSpPr>
        <p:spPr>
          <a:xfrm flipH="1">
            <a:off x="4519749" y="3751217"/>
            <a:ext cx="1081042" cy="1018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EBC009F-CDA2-AFAC-F67E-EBBBE3E162E3}"/>
              </a:ext>
            </a:extLst>
          </p:cNvPr>
          <p:cNvCxnSpPr>
            <a:stCxn id="6" idx="2"/>
            <a:endCxn id="10" idx="0"/>
          </p:cNvCxnSpPr>
          <p:nvPr/>
        </p:nvCxnSpPr>
        <p:spPr>
          <a:xfrm>
            <a:off x="5600791" y="3751217"/>
            <a:ext cx="2071461" cy="1018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E4DFA39-0AB4-440F-54C8-7E1CD2382AC2}"/>
              </a:ext>
            </a:extLst>
          </p:cNvPr>
          <p:cNvCxnSpPr>
            <a:stCxn id="7" idx="2"/>
          </p:cNvCxnSpPr>
          <p:nvPr/>
        </p:nvCxnSpPr>
        <p:spPr>
          <a:xfrm>
            <a:off x="8901340" y="3751217"/>
            <a:ext cx="2059577" cy="1018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FCDCB56-7792-0DC9-F920-4F74BE9F22A7}"/>
              </a:ext>
            </a:extLst>
          </p:cNvPr>
          <p:cNvCxnSpPr>
            <a:stCxn id="7" idx="2"/>
            <a:endCxn id="10" idx="0"/>
          </p:cNvCxnSpPr>
          <p:nvPr/>
        </p:nvCxnSpPr>
        <p:spPr>
          <a:xfrm flipH="1">
            <a:off x="7672252" y="3751217"/>
            <a:ext cx="1229088" cy="10189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3" name="Multiply 34">
            <a:extLst>
              <a:ext uri="{FF2B5EF4-FFF2-40B4-BE49-F238E27FC236}">
                <a16:creationId xmlns:a16="http://schemas.microsoft.com/office/drawing/2014/main" id="{3424612C-21E2-BCDA-1207-5AC674F09AD6}"/>
              </a:ext>
            </a:extLst>
          </p:cNvPr>
          <p:cNvSpPr/>
          <p:nvPr/>
        </p:nvSpPr>
        <p:spPr>
          <a:xfrm>
            <a:off x="8035426" y="3993248"/>
            <a:ext cx="498975" cy="50000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0393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9B37-CAF0-FCA6-35AB-60524FCAFD05}"/>
              </a:ext>
            </a:extLst>
          </p:cNvPr>
          <p:cNvSpPr>
            <a:spLocks noGrp="1"/>
          </p:cNvSpPr>
          <p:nvPr>
            <p:ph type="title"/>
          </p:nvPr>
        </p:nvSpPr>
        <p:spPr/>
        <p:txBody>
          <a:bodyPr/>
          <a:lstStyle/>
          <a:p>
            <a:r>
              <a:rPr lang="en-US" dirty="0"/>
              <a:t>2.1.1 Browser</a:t>
            </a:r>
          </a:p>
        </p:txBody>
      </p:sp>
      <p:pic>
        <p:nvPicPr>
          <p:cNvPr id="6" name="Picture 5">
            <a:extLst>
              <a:ext uri="{FF2B5EF4-FFF2-40B4-BE49-F238E27FC236}">
                <a16:creationId xmlns:a16="http://schemas.microsoft.com/office/drawing/2014/main" id="{53C5328D-A22E-7BBE-45AF-A9D2D464B356}"/>
              </a:ext>
            </a:extLst>
          </p:cNvPr>
          <p:cNvPicPr>
            <a:picLocks noChangeAspect="1"/>
          </p:cNvPicPr>
          <p:nvPr/>
        </p:nvPicPr>
        <p:blipFill>
          <a:blip r:embed="rId2"/>
          <a:stretch>
            <a:fillRect/>
          </a:stretch>
        </p:blipFill>
        <p:spPr>
          <a:xfrm>
            <a:off x="2322002" y="1560988"/>
            <a:ext cx="3622403" cy="1162357"/>
          </a:xfrm>
          <a:prstGeom prst="rect">
            <a:avLst/>
          </a:prstGeom>
        </p:spPr>
      </p:pic>
      <p:pic>
        <p:nvPicPr>
          <p:cNvPr id="8" name="Picture 7">
            <a:extLst>
              <a:ext uri="{FF2B5EF4-FFF2-40B4-BE49-F238E27FC236}">
                <a16:creationId xmlns:a16="http://schemas.microsoft.com/office/drawing/2014/main" id="{E02E0E20-7705-B0AA-C0E1-7A87CF2A7CFA}"/>
              </a:ext>
            </a:extLst>
          </p:cNvPr>
          <p:cNvPicPr>
            <a:picLocks noChangeAspect="1"/>
          </p:cNvPicPr>
          <p:nvPr/>
        </p:nvPicPr>
        <p:blipFill>
          <a:blip r:embed="rId3"/>
          <a:stretch>
            <a:fillRect/>
          </a:stretch>
        </p:blipFill>
        <p:spPr>
          <a:xfrm>
            <a:off x="2452179" y="3429000"/>
            <a:ext cx="7287642" cy="2981741"/>
          </a:xfrm>
          <a:prstGeom prst="rect">
            <a:avLst/>
          </a:prstGeom>
        </p:spPr>
      </p:pic>
      <p:pic>
        <p:nvPicPr>
          <p:cNvPr id="10" name="Picture 9">
            <a:extLst>
              <a:ext uri="{FF2B5EF4-FFF2-40B4-BE49-F238E27FC236}">
                <a16:creationId xmlns:a16="http://schemas.microsoft.com/office/drawing/2014/main" id="{661BE59E-4C82-DFBF-542A-05709C588536}"/>
              </a:ext>
            </a:extLst>
          </p:cNvPr>
          <p:cNvPicPr>
            <a:picLocks noChangeAspect="1"/>
          </p:cNvPicPr>
          <p:nvPr/>
        </p:nvPicPr>
        <p:blipFill>
          <a:blip r:embed="rId4"/>
          <a:stretch>
            <a:fillRect/>
          </a:stretch>
        </p:blipFill>
        <p:spPr>
          <a:xfrm>
            <a:off x="6096000" y="1256287"/>
            <a:ext cx="2396618" cy="1934770"/>
          </a:xfrm>
          <a:prstGeom prst="rect">
            <a:avLst/>
          </a:prstGeom>
        </p:spPr>
      </p:pic>
      <p:pic>
        <p:nvPicPr>
          <p:cNvPr id="12" name="Picture 11">
            <a:extLst>
              <a:ext uri="{FF2B5EF4-FFF2-40B4-BE49-F238E27FC236}">
                <a16:creationId xmlns:a16="http://schemas.microsoft.com/office/drawing/2014/main" id="{4D6940E9-2B7A-422C-79D6-1A7BB44C269A}"/>
              </a:ext>
            </a:extLst>
          </p:cNvPr>
          <p:cNvPicPr>
            <a:picLocks noChangeAspect="1"/>
          </p:cNvPicPr>
          <p:nvPr/>
        </p:nvPicPr>
        <p:blipFill>
          <a:blip r:embed="rId5"/>
          <a:stretch>
            <a:fillRect/>
          </a:stretch>
        </p:blipFill>
        <p:spPr>
          <a:xfrm>
            <a:off x="8627912" y="1337365"/>
            <a:ext cx="2223818" cy="1698411"/>
          </a:xfrm>
          <a:prstGeom prst="rect">
            <a:avLst/>
          </a:prstGeom>
        </p:spPr>
      </p:pic>
    </p:spTree>
    <p:extLst>
      <p:ext uri="{BB962C8B-B14F-4D97-AF65-F5344CB8AC3E}">
        <p14:creationId xmlns:p14="http://schemas.microsoft.com/office/powerpoint/2010/main" val="2379586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665BA-B01C-85B0-1910-DB07458649A3}"/>
              </a:ext>
            </a:extLst>
          </p:cNvPr>
          <p:cNvSpPr>
            <a:spLocks noGrp="1"/>
          </p:cNvSpPr>
          <p:nvPr>
            <p:ph type="title"/>
          </p:nvPr>
        </p:nvSpPr>
        <p:spPr/>
        <p:txBody>
          <a:bodyPr/>
          <a:lstStyle/>
          <a:p>
            <a:r>
              <a:rPr lang="en-US" dirty="0"/>
              <a:t>2.1.2 Browser Context</a:t>
            </a:r>
          </a:p>
        </p:txBody>
      </p:sp>
      <p:pic>
        <p:nvPicPr>
          <p:cNvPr id="5" name="Picture 4">
            <a:extLst>
              <a:ext uri="{FF2B5EF4-FFF2-40B4-BE49-F238E27FC236}">
                <a16:creationId xmlns:a16="http://schemas.microsoft.com/office/drawing/2014/main" id="{D1D8F562-464E-1D37-9A08-E38C79CE1C8E}"/>
              </a:ext>
            </a:extLst>
          </p:cNvPr>
          <p:cNvPicPr>
            <a:picLocks noChangeAspect="1"/>
          </p:cNvPicPr>
          <p:nvPr/>
        </p:nvPicPr>
        <p:blipFill>
          <a:blip r:embed="rId3"/>
          <a:stretch>
            <a:fillRect/>
          </a:stretch>
        </p:blipFill>
        <p:spPr>
          <a:xfrm>
            <a:off x="2300857" y="1378167"/>
            <a:ext cx="1954639" cy="2812774"/>
          </a:xfrm>
          <a:prstGeom prst="rect">
            <a:avLst/>
          </a:prstGeom>
        </p:spPr>
      </p:pic>
      <p:pic>
        <p:nvPicPr>
          <p:cNvPr id="7" name="Picture 6">
            <a:extLst>
              <a:ext uri="{FF2B5EF4-FFF2-40B4-BE49-F238E27FC236}">
                <a16:creationId xmlns:a16="http://schemas.microsoft.com/office/drawing/2014/main" id="{B5CB3106-754A-C3DD-B88C-E5F62BEF9F2F}"/>
              </a:ext>
            </a:extLst>
          </p:cNvPr>
          <p:cNvPicPr>
            <a:picLocks noChangeAspect="1"/>
          </p:cNvPicPr>
          <p:nvPr/>
        </p:nvPicPr>
        <p:blipFill>
          <a:blip r:embed="rId4"/>
          <a:stretch>
            <a:fillRect/>
          </a:stretch>
        </p:blipFill>
        <p:spPr>
          <a:xfrm>
            <a:off x="5055761" y="1378167"/>
            <a:ext cx="2046742" cy="2812774"/>
          </a:xfrm>
          <a:prstGeom prst="rect">
            <a:avLst/>
          </a:prstGeom>
        </p:spPr>
      </p:pic>
      <p:pic>
        <p:nvPicPr>
          <p:cNvPr id="9" name="Picture 8">
            <a:extLst>
              <a:ext uri="{FF2B5EF4-FFF2-40B4-BE49-F238E27FC236}">
                <a16:creationId xmlns:a16="http://schemas.microsoft.com/office/drawing/2014/main" id="{701A6388-04F0-0853-5DFD-FDC7AF2D9DD2}"/>
              </a:ext>
            </a:extLst>
          </p:cNvPr>
          <p:cNvPicPr>
            <a:picLocks noChangeAspect="1"/>
          </p:cNvPicPr>
          <p:nvPr/>
        </p:nvPicPr>
        <p:blipFill>
          <a:blip r:embed="rId5"/>
          <a:stretch>
            <a:fillRect/>
          </a:stretch>
        </p:blipFill>
        <p:spPr>
          <a:xfrm>
            <a:off x="7788468" y="1374249"/>
            <a:ext cx="2155632" cy="2927970"/>
          </a:xfrm>
          <a:prstGeom prst="rect">
            <a:avLst/>
          </a:prstGeom>
        </p:spPr>
      </p:pic>
    </p:spTree>
    <p:extLst>
      <p:ext uri="{BB962C8B-B14F-4D97-AF65-F5344CB8AC3E}">
        <p14:creationId xmlns:p14="http://schemas.microsoft.com/office/powerpoint/2010/main" val="355581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0299-98C5-3EB3-F52E-16C2B399E96B}"/>
              </a:ext>
            </a:extLst>
          </p:cNvPr>
          <p:cNvSpPr>
            <a:spLocks noGrp="1"/>
          </p:cNvSpPr>
          <p:nvPr>
            <p:ph type="title"/>
          </p:nvPr>
        </p:nvSpPr>
        <p:spPr/>
        <p:txBody>
          <a:bodyPr/>
          <a:lstStyle/>
          <a:p>
            <a:r>
              <a:rPr lang="en-US" dirty="0"/>
              <a:t>2.1.3 Page</a:t>
            </a:r>
          </a:p>
        </p:txBody>
      </p:sp>
      <p:pic>
        <p:nvPicPr>
          <p:cNvPr id="5" name="Picture 4">
            <a:extLst>
              <a:ext uri="{FF2B5EF4-FFF2-40B4-BE49-F238E27FC236}">
                <a16:creationId xmlns:a16="http://schemas.microsoft.com/office/drawing/2014/main" id="{3CE1867D-958D-7AC8-5EEC-C2C8F253E1D0}"/>
              </a:ext>
            </a:extLst>
          </p:cNvPr>
          <p:cNvPicPr>
            <a:picLocks noChangeAspect="1"/>
          </p:cNvPicPr>
          <p:nvPr/>
        </p:nvPicPr>
        <p:blipFill>
          <a:blip r:embed="rId3"/>
          <a:stretch>
            <a:fillRect/>
          </a:stretch>
        </p:blipFill>
        <p:spPr>
          <a:xfrm>
            <a:off x="1187630" y="1171260"/>
            <a:ext cx="2321379" cy="5367480"/>
          </a:xfrm>
          <a:prstGeom prst="rect">
            <a:avLst/>
          </a:prstGeom>
        </p:spPr>
      </p:pic>
      <p:pic>
        <p:nvPicPr>
          <p:cNvPr id="7" name="Picture 6">
            <a:extLst>
              <a:ext uri="{FF2B5EF4-FFF2-40B4-BE49-F238E27FC236}">
                <a16:creationId xmlns:a16="http://schemas.microsoft.com/office/drawing/2014/main" id="{B0CB8E26-E8B2-ABB7-838B-622E941BD291}"/>
              </a:ext>
            </a:extLst>
          </p:cNvPr>
          <p:cNvPicPr>
            <a:picLocks noChangeAspect="1"/>
          </p:cNvPicPr>
          <p:nvPr/>
        </p:nvPicPr>
        <p:blipFill>
          <a:blip r:embed="rId4"/>
          <a:stretch>
            <a:fillRect/>
          </a:stretch>
        </p:blipFill>
        <p:spPr>
          <a:xfrm>
            <a:off x="4119453" y="1171259"/>
            <a:ext cx="1789857" cy="3898155"/>
          </a:xfrm>
          <a:prstGeom prst="rect">
            <a:avLst/>
          </a:prstGeom>
        </p:spPr>
      </p:pic>
      <p:pic>
        <p:nvPicPr>
          <p:cNvPr id="13" name="Picture 12">
            <a:extLst>
              <a:ext uri="{FF2B5EF4-FFF2-40B4-BE49-F238E27FC236}">
                <a16:creationId xmlns:a16="http://schemas.microsoft.com/office/drawing/2014/main" id="{E5A7D1A2-D9D0-C9F0-6E52-8ED303EBC184}"/>
              </a:ext>
            </a:extLst>
          </p:cNvPr>
          <p:cNvPicPr>
            <a:picLocks noChangeAspect="1"/>
          </p:cNvPicPr>
          <p:nvPr/>
        </p:nvPicPr>
        <p:blipFill>
          <a:blip r:embed="rId5"/>
          <a:stretch>
            <a:fillRect/>
          </a:stretch>
        </p:blipFill>
        <p:spPr>
          <a:xfrm>
            <a:off x="4096592" y="5069414"/>
            <a:ext cx="1475349" cy="1383140"/>
          </a:xfrm>
          <a:prstGeom prst="rect">
            <a:avLst/>
          </a:prstGeom>
        </p:spPr>
      </p:pic>
      <p:pic>
        <p:nvPicPr>
          <p:cNvPr id="17" name="Picture 16">
            <a:extLst>
              <a:ext uri="{FF2B5EF4-FFF2-40B4-BE49-F238E27FC236}">
                <a16:creationId xmlns:a16="http://schemas.microsoft.com/office/drawing/2014/main" id="{00740BDE-BB77-17EC-C646-80DCB9556471}"/>
              </a:ext>
            </a:extLst>
          </p:cNvPr>
          <p:cNvPicPr>
            <a:picLocks noChangeAspect="1"/>
          </p:cNvPicPr>
          <p:nvPr/>
        </p:nvPicPr>
        <p:blipFill>
          <a:blip r:embed="rId6"/>
          <a:stretch>
            <a:fillRect/>
          </a:stretch>
        </p:blipFill>
        <p:spPr>
          <a:xfrm>
            <a:off x="6282692" y="1171259"/>
            <a:ext cx="2263138" cy="5273112"/>
          </a:xfrm>
          <a:prstGeom prst="rect">
            <a:avLst/>
          </a:prstGeom>
        </p:spPr>
      </p:pic>
      <p:pic>
        <p:nvPicPr>
          <p:cNvPr id="19" name="Picture 18">
            <a:extLst>
              <a:ext uri="{FF2B5EF4-FFF2-40B4-BE49-F238E27FC236}">
                <a16:creationId xmlns:a16="http://schemas.microsoft.com/office/drawing/2014/main" id="{63DF0368-B978-A470-37A5-FB244EEFD2C3}"/>
              </a:ext>
            </a:extLst>
          </p:cNvPr>
          <p:cNvPicPr>
            <a:picLocks noChangeAspect="1"/>
          </p:cNvPicPr>
          <p:nvPr/>
        </p:nvPicPr>
        <p:blipFill>
          <a:blip r:embed="rId7"/>
          <a:stretch>
            <a:fillRect/>
          </a:stretch>
        </p:blipFill>
        <p:spPr>
          <a:xfrm>
            <a:off x="8919212" y="1091249"/>
            <a:ext cx="1867116" cy="1743391"/>
          </a:xfrm>
          <a:prstGeom prst="rect">
            <a:avLst/>
          </a:prstGeom>
        </p:spPr>
      </p:pic>
    </p:spTree>
    <p:extLst>
      <p:ext uri="{BB962C8B-B14F-4D97-AF65-F5344CB8AC3E}">
        <p14:creationId xmlns:p14="http://schemas.microsoft.com/office/powerpoint/2010/main" val="401125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Locator</a:t>
            </a:r>
          </a:p>
        </p:txBody>
      </p:sp>
      <p:pic>
        <p:nvPicPr>
          <p:cNvPr id="4" name="Picture 3">
            <a:extLst>
              <a:ext uri="{FF2B5EF4-FFF2-40B4-BE49-F238E27FC236}">
                <a16:creationId xmlns:a16="http://schemas.microsoft.com/office/drawing/2014/main" id="{846C6D83-326A-D62F-30DD-947AAD9F3E5F}"/>
              </a:ext>
            </a:extLst>
          </p:cNvPr>
          <p:cNvPicPr>
            <a:picLocks noChangeAspect="1"/>
          </p:cNvPicPr>
          <p:nvPr/>
        </p:nvPicPr>
        <p:blipFill>
          <a:blip r:embed="rId3"/>
          <a:stretch>
            <a:fillRect/>
          </a:stretch>
        </p:blipFill>
        <p:spPr>
          <a:xfrm>
            <a:off x="1649366" y="1293174"/>
            <a:ext cx="7344800" cy="4591691"/>
          </a:xfrm>
          <a:prstGeom prst="rect">
            <a:avLst/>
          </a:prstGeom>
        </p:spPr>
      </p:pic>
      <p:sp>
        <p:nvSpPr>
          <p:cNvPr id="7" name="TextBox 6">
            <a:extLst>
              <a:ext uri="{FF2B5EF4-FFF2-40B4-BE49-F238E27FC236}">
                <a16:creationId xmlns:a16="http://schemas.microsoft.com/office/drawing/2014/main" id="{3AC58735-A701-D40E-E277-D9F67A9632A3}"/>
              </a:ext>
            </a:extLst>
          </p:cNvPr>
          <p:cNvSpPr txBox="1"/>
          <p:nvPr/>
        </p:nvSpPr>
        <p:spPr>
          <a:xfrm>
            <a:off x="1725930" y="944142"/>
            <a:ext cx="4709160" cy="369332"/>
          </a:xfrm>
          <a:prstGeom prst="rect">
            <a:avLst/>
          </a:prstGeom>
          <a:noFill/>
        </p:spPr>
        <p:txBody>
          <a:bodyPr wrap="square" rtlCol="0">
            <a:spAutoFit/>
          </a:bodyPr>
          <a:lstStyle/>
          <a:p>
            <a:pPr algn="l"/>
            <a:r>
              <a:rPr lang="en-US" dirty="0">
                <a:solidFill>
                  <a:schemeClr val="bg2"/>
                </a:solidFill>
              </a:rPr>
              <a:t>New locators introduced by Playwright</a:t>
            </a:r>
          </a:p>
        </p:txBody>
      </p:sp>
    </p:spTree>
    <p:extLst>
      <p:ext uri="{BB962C8B-B14F-4D97-AF65-F5344CB8AC3E}">
        <p14:creationId xmlns:p14="http://schemas.microsoft.com/office/powerpoint/2010/main" val="10873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558704-037F-4FEA-AEEC-B05917B8050E}"/>
              </a:ext>
            </a:extLst>
          </p:cNvPr>
          <p:cNvSpPr>
            <a:spLocks noGrp="1"/>
          </p:cNvSpPr>
          <p:nvPr>
            <p:ph type="body" sz="quarter" idx="10"/>
          </p:nvPr>
        </p:nvSpPr>
        <p:spPr>
          <a:xfrm>
            <a:off x="5252768" y="419545"/>
            <a:ext cx="6517528" cy="5881919"/>
          </a:xfrm>
        </p:spPr>
        <p:txBody>
          <a:bodyPr>
            <a:normAutofit/>
          </a:bodyPr>
          <a:lstStyle/>
          <a:p>
            <a:pPr lvl="0"/>
            <a:r>
              <a:rPr lang="en-US" dirty="0"/>
              <a:t>Playwright introduction</a:t>
            </a:r>
          </a:p>
          <a:p>
            <a:pPr lvl="0"/>
            <a:r>
              <a:rPr lang="en-US" dirty="0"/>
              <a:t>Playwright basic functions</a:t>
            </a:r>
          </a:p>
          <a:p>
            <a:pPr lvl="0"/>
            <a:r>
              <a:rPr lang="en-US" dirty="0"/>
              <a:t>Playwright additional features</a:t>
            </a:r>
          </a:p>
          <a:p>
            <a:pPr lvl="0"/>
            <a:r>
              <a:rPr lang="en-US" dirty="0"/>
              <a:t>Framework Template</a:t>
            </a:r>
          </a:p>
          <a:p>
            <a:pPr lvl="0"/>
            <a:r>
              <a:rPr lang="en-US" dirty="0"/>
              <a:t>Exercise</a:t>
            </a:r>
          </a:p>
          <a:p>
            <a:pPr lvl="0"/>
            <a:r>
              <a:rPr lang="en-US" dirty="0"/>
              <a:t>Q&amp;A</a:t>
            </a:r>
          </a:p>
          <a:p>
            <a:pPr lvl="0"/>
            <a:endParaRPr lang="en-US" dirty="0"/>
          </a:p>
          <a:p>
            <a:endParaRPr lang="en-US" dirty="0">
              <a:cs typeface="Arial"/>
            </a:endParaRPr>
          </a:p>
        </p:txBody>
      </p:sp>
    </p:spTree>
    <p:extLst>
      <p:ext uri="{BB962C8B-B14F-4D97-AF65-F5344CB8AC3E}">
        <p14:creationId xmlns:p14="http://schemas.microsoft.com/office/powerpoint/2010/main" val="107736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5E91-4B44-0F33-194D-31BD75F3212A}"/>
              </a:ext>
            </a:extLst>
          </p:cNvPr>
          <p:cNvSpPr>
            <a:spLocks noGrp="1"/>
          </p:cNvSpPr>
          <p:nvPr>
            <p:ph type="title"/>
          </p:nvPr>
        </p:nvSpPr>
        <p:spPr/>
        <p:txBody>
          <a:bodyPr/>
          <a:lstStyle/>
          <a:p>
            <a:r>
              <a:rPr lang="en-US" dirty="0"/>
              <a:t>2.2 Locator</a:t>
            </a:r>
          </a:p>
        </p:txBody>
      </p:sp>
      <p:sp>
        <p:nvSpPr>
          <p:cNvPr id="3" name="Text Placeholder 2">
            <a:extLst>
              <a:ext uri="{FF2B5EF4-FFF2-40B4-BE49-F238E27FC236}">
                <a16:creationId xmlns:a16="http://schemas.microsoft.com/office/drawing/2014/main" id="{872F7E15-B08B-214A-94CB-2A8C1C6AA803}"/>
              </a:ext>
            </a:extLst>
          </p:cNvPr>
          <p:cNvSpPr>
            <a:spLocks noGrp="1"/>
          </p:cNvSpPr>
          <p:nvPr>
            <p:ph type="body" sz="quarter" idx="11"/>
          </p:nvPr>
        </p:nvSpPr>
        <p:spPr/>
        <p:txBody>
          <a:bodyPr>
            <a:normAutofit/>
          </a:bodyPr>
          <a:lstStyle/>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text</a:t>
            </a:r>
            <a:r>
              <a:rPr lang="en-US" sz="1800" b="1" dirty="0">
                <a:solidFill>
                  <a:schemeClr val="accent4">
                    <a:lumMod val="75000"/>
                  </a:schemeClr>
                </a:solidFill>
                <a:latin typeface="Consolas" panose="020B0609020204030204" pitchFamily="49" charset="0"/>
              </a:rPr>
              <a:t>=</a:t>
            </a:r>
            <a:r>
              <a:rPr lang="en-US" sz="1800" b="1" dirty="0" err="1">
                <a:solidFill>
                  <a:schemeClr val="accent4">
                    <a:lumMod val="75000"/>
                  </a:schemeClr>
                </a:solidFill>
                <a:latin typeface="Consolas" panose="020B0609020204030204" pitchFamily="49" charset="0"/>
              </a:rPr>
              <a:t>ming</a:t>
            </a:r>
            <a:r>
              <a:rPr lang="en-US" sz="1800" b="1" dirty="0">
                <a:solidFill>
                  <a:schemeClr val="accent4">
                    <a:lumMod val="75000"/>
                  </a:schemeClr>
                </a:solidFill>
                <a:latin typeface="Consolas" panose="020B0609020204030204" pitchFamily="49" charset="0"/>
              </a:rPr>
              <a:t>’)</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err="1">
                <a:solidFill>
                  <a:srgbClr val="FF0000"/>
                </a:solidFill>
                <a:latin typeface="Consolas" panose="020B0609020204030204" pitchFamily="49" charset="0"/>
              </a:rPr>
              <a:t>css</a:t>
            </a:r>
            <a:r>
              <a:rPr lang="en-US" sz="1800" b="1" dirty="0">
                <a:solidFill>
                  <a:schemeClr val="accent4">
                    <a:lumMod val="75000"/>
                  </a:schemeClr>
                </a:solidFill>
                <a:latin typeface="Consolas" panose="020B0609020204030204" pitchFamily="49" charset="0"/>
              </a:rPr>
              <a:t>=[aria-hidden=true]’)</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err="1">
                <a:solidFill>
                  <a:srgbClr val="FF0000"/>
                </a:solidFill>
                <a:latin typeface="Consolas" panose="020B0609020204030204" pitchFamily="49" charset="0"/>
              </a:rPr>
              <a:t>xpath</a:t>
            </a:r>
            <a:r>
              <a:rPr lang="en-US" sz="1800" b="1" dirty="0">
                <a:solidFill>
                  <a:schemeClr val="accent4">
                    <a:lumMod val="75000"/>
                  </a:schemeClr>
                </a:solidFill>
                <a:latin typeface="Consolas" panose="020B0609020204030204" pitchFamily="49" charset="0"/>
              </a:rPr>
              <a:t>=//html/body/a’)</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(‘.something </a:t>
            </a:r>
            <a:r>
              <a:rPr lang="en-US" sz="1800" b="1" dirty="0">
                <a:solidFill>
                  <a:srgbClr val="FF0000"/>
                </a:solidFill>
                <a:latin typeface="Consolas" panose="020B0609020204030204" pitchFamily="49" charset="0"/>
              </a:rPr>
              <a:t>&gt;&gt;</a:t>
            </a:r>
            <a:r>
              <a:rPr lang="en-US" sz="1800" b="1" dirty="0">
                <a:solidFill>
                  <a:schemeClr val="accent4">
                    <a:lumMod val="75000"/>
                  </a:schemeClr>
                </a:solidFill>
                <a:latin typeface="Consolas" panose="020B0609020204030204" pitchFamily="49" charset="0"/>
              </a:rPr>
              <a:t> </a:t>
            </a:r>
            <a:r>
              <a:rPr lang="en-US" sz="1800" b="1" dirty="0">
                <a:solidFill>
                  <a:srgbClr val="FF0000"/>
                </a:solidFill>
                <a:latin typeface="Consolas" panose="020B0609020204030204" pitchFamily="49" charset="0"/>
              </a:rPr>
              <a:t>visible</a:t>
            </a:r>
            <a:r>
              <a:rPr lang="en-US" sz="1800" b="1" dirty="0">
                <a:solidFill>
                  <a:schemeClr val="accent4">
                    <a:lumMod val="75000"/>
                  </a:schemeClr>
                </a:solidFill>
                <a:latin typeface="Consolas" panose="020B0609020204030204" pitchFamily="49" charset="0"/>
              </a:rPr>
              <a:t>=true </a:t>
            </a:r>
            <a:r>
              <a:rPr lang="en-US" sz="1800" b="1" dirty="0">
                <a:solidFill>
                  <a:srgbClr val="FF0000"/>
                </a:solidFill>
                <a:latin typeface="Consolas" panose="020B0609020204030204" pitchFamily="49" charset="0"/>
              </a:rPr>
              <a:t>&gt;&gt;</a:t>
            </a:r>
            <a:r>
              <a:rPr lang="en-US" sz="1800" b="1" dirty="0">
                <a:solidFill>
                  <a:schemeClr val="accent4">
                    <a:lumMod val="75000"/>
                  </a:schemeClr>
                </a:solidFill>
                <a:latin typeface="Consolas" panose="020B0609020204030204" pitchFamily="49" charset="0"/>
              </a:rPr>
              <a:t> </a:t>
            </a:r>
            <a:r>
              <a:rPr lang="en-US" sz="1800" b="1" dirty="0">
                <a:solidFill>
                  <a:srgbClr val="FF0000"/>
                </a:solidFill>
                <a:latin typeface="Consolas" panose="020B0609020204030204" pitchFamily="49" charset="0"/>
              </a:rPr>
              <a:t>nth</a:t>
            </a:r>
            <a:r>
              <a:rPr lang="en-US" sz="1800" b="1" dirty="0">
                <a:solidFill>
                  <a:schemeClr val="accent4">
                    <a:lumMod val="75000"/>
                  </a:schemeClr>
                </a:solidFill>
                <a:latin typeface="Consolas" panose="020B0609020204030204" pitchFamily="49" charset="0"/>
              </a:rPr>
              <a:t>=2’) // nth: selector engine -&gt; 0-based</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:nth-match</a:t>
            </a:r>
            <a:r>
              <a:rPr lang="en-US" sz="1800" b="1" dirty="0">
                <a:solidFill>
                  <a:schemeClr val="accent4">
                    <a:lumMod val="75000"/>
                  </a:schemeClr>
                </a:solidFill>
                <a:latin typeface="Consolas" panose="020B0609020204030204" pitchFamily="49" charset="0"/>
              </a:rPr>
              <a:t>(:text(“Buy”), 3)’) // CSS pseudo-class -&gt; 1-based</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role</a:t>
            </a:r>
            <a:r>
              <a:rPr lang="en-US" sz="1800" b="1" dirty="0">
                <a:solidFill>
                  <a:schemeClr val="accent4">
                    <a:lumMod val="75000"/>
                  </a:schemeClr>
                </a:solidFill>
                <a:latin typeface="Consolas" panose="020B0609020204030204" pitchFamily="49" charset="0"/>
              </a:rPr>
              <a:t>=checkbox[checked][include-hidden])</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id</a:t>
            </a:r>
            <a:r>
              <a:rPr lang="en-US" sz="1800" b="1" dirty="0">
                <a:solidFill>
                  <a:schemeClr val="accent4">
                    <a:lumMod val="75000"/>
                  </a:schemeClr>
                </a:solidFill>
                <a:latin typeface="Consolas" panose="020B0609020204030204" pitchFamily="49" charset="0"/>
              </a:rPr>
              <a:t>=username’)</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data-test-id</a:t>
            </a:r>
            <a:r>
              <a:rPr lang="en-US" sz="1800" b="1" dirty="0">
                <a:solidFill>
                  <a:schemeClr val="accent4">
                    <a:lumMod val="75000"/>
                  </a:schemeClr>
                </a:solidFill>
                <a:latin typeface="Consolas" panose="020B0609020204030204" pitchFamily="49" charset="0"/>
              </a:rPr>
              <a:t>=submit’)</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data-</a:t>
            </a:r>
            <a:r>
              <a:rPr lang="en-US" sz="1800" b="1" dirty="0" err="1">
                <a:solidFill>
                  <a:srgbClr val="FF0000"/>
                </a:solidFill>
                <a:latin typeface="Consolas" panose="020B0609020204030204" pitchFamily="49" charset="0"/>
              </a:rPr>
              <a:t>testid</a:t>
            </a:r>
            <a:r>
              <a:rPr lang="en-US" sz="1800" b="1" dirty="0">
                <a:solidFill>
                  <a:schemeClr val="accent4">
                    <a:lumMod val="75000"/>
                  </a:schemeClr>
                </a:solidFill>
                <a:latin typeface="Consolas" panose="020B0609020204030204" pitchFamily="49" charset="0"/>
              </a:rPr>
              <a:t>=1234’)</a:t>
            </a:r>
          </a:p>
          <a:p>
            <a:pPr marL="285750" indent="-285750">
              <a:buFont typeface="Arial" panose="020B0604020202020204" pitchFamily="34" charset="0"/>
              <a:buChar char="•"/>
            </a:pPr>
            <a:r>
              <a:rPr lang="en-US" sz="1800" b="1" dirty="0" err="1">
                <a:solidFill>
                  <a:schemeClr val="accent4">
                    <a:lumMod val="75000"/>
                  </a:schemeClr>
                </a:solidFill>
                <a:latin typeface="Consolas" panose="020B0609020204030204" pitchFamily="49" charset="0"/>
              </a:rPr>
              <a:t>Page.locator</a:t>
            </a:r>
            <a:r>
              <a:rPr lang="en-US" sz="1800" b="1" dirty="0">
                <a:solidFill>
                  <a:schemeClr val="accent4">
                    <a:lumMod val="75000"/>
                  </a:schemeClr>
                </a:solidFill>
                <a:latin typeface="Consolas" panose="020B0609020204030204" pitchFamily="49" charset="0"/>
              </a:rPr>
              <a:t>(‘</a:t>
            </a:r>
            <a:r>
              <a:rPr lang="en-US" sz="1800" b="1" dirty="0">
                <a:solidFill>
                  <a:srgbClr val="FF0000"/>
                </a:solidFill>
                <a:latin typeface="Consolas" panose="020B0609020204030204" pitchFamily="49" charset="0"/>
              </a:rPr>
              <a:t>data-test</a:t>
            </a:r>
            <a:r>
              <a:rPr lang="en-US" sz="1800" b="1" dirty="0">
                <a:solidFill>
                  <a:schemeClr val="accent4">
                    <a:lumMod val="75000"/>
                  </a:schemeClr>
                </a:solidFill>
                <a:latin typeface="Consolas" panose="020B0609020204030204" pitchFamily="49" charset="0"/>
              </a:rPr>
              <a:t>=test’)</a:t>
            </a:r>
          </a:p>
          <a:p>
            <a:endParaRPr lang="en-US" dirty="0"/>
          </a:p>
        </p:txBody>
      </p:sp>
      <p:sp>
        <p:nvSpPr>
          <p:cNvPr id="4" name="TextBox 3">
            <a:extLst>
              <a:ext uri="{FF2B5EF4-FFF2-40B4-BE49-F238E27FC236}">
                <a16:creationId xmlns:a16="http://schemas.microsoft.com/office/drawing/2014/main" id="{A5D2F1C1-B550-61EC-0201-8D58FA4B3353}"/>
              </a:ext>
            </a:extLst>
          </p:cNvPr>
          <p:cNvSpPr txBox="1"/>
          <p:nvPr/>
        </p:nvSpPr>
        <p:spPr>
          <a:xfrm>
            <a:off x="1060580" y="5740475"/>
            <a:ext cx="4709160" cy="369332"/>
          </a:xfrm>
          <a:prstGeom prst="rect">
            <a:avLst/>
          </a:prstGeom>
          <a:noFill/>
        </p:spPr>
        <p:txBody>
          <a:bodyPr wrap="square" rtlCol="0">
            <a:spAutoFit/>
          </a:bodyPr>
          <a:lstStyle/>
          <a:p>
            <a:pPr algn="l"/>
            <a:r>
              <a:rPr lang="en-US" dirty="0">
                <a:solidFill>
                  <a:schemeClr val="bg2"/>
                </a:solidFill>
              </a:rPr>
              <a:t>Old style of locator, but not recommend</a:t>
            </a:r>
          </a:p>
        </p:txBody>
      </p:sp>
    </p:spTree>
    <p:extLst>
      <p:ext uri="{BB962C8B-B14F-4D97-AF65-F5344CB8AC3E}">
        <p14:creationId xmlns:p14="http://schemas.microsoft.com/office/powerpoint/2010/main" val="98643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0F8B-5D8A-B910-F052-707851508C36}"/>
              </a:ext>
            </a:extLst>
          </p:cNvPr>
          <p:cNvSpPr>
            <a:spLocks noGrp="1"/>
          </p:cNvSpPr>
          <p:nvPr>
            <p:ph type="title"/>
          </p:nvPr>
        </p:nvSpPr>
        <p:spPr/>
        <p:txBody>
          <a:bodyPr/>
          <a:lstStyle/>
          <a:p>
            <a:r>
              <a:rPr lang="en-US" dirty="0"/>
              <a:t>2.2 Locator</a:t>
            </a:r>
          </a:p>
        </p:txBody>
      </p:sp>
      <p:sp>
        <p:nvSpPr>
          <p:cNvPr id="3" name="Text Placeholder 2">
            <a:extLst>
              <a:ext uri="{FF2B5EF4-FFF2-40B4-BE49-F238E27FC236}">
                <a16:creationId xmlns:a16="http://schemas.microsoft.com/office/drawing/2014/main" id="{0DA3D72D-3C40-DD09-2A3A-284C65B3E606}"/>
              </a:ext>
            </a:extLst>
          </p:cNvPr>
          <p:cNvSpPr>
            <a:spLocks noGrp="1"/>
          </p:cNvSpPr>
          <p:nvPr>
            <p:ph type="body" sz="quarter" idx="11"/>
          </p:nvPr>
        </p:nvSpPr>
        <p:spPr>
          <a:xfrm>
            <a:off x="838198" y="1661011"/>
            <a:ext cx="10293016" cy="4627975"/>
          </a:xfrm>
        </p:spPr>
        <p:txBody>
          <a:bodyPr/>
          <a:lstStyle/>
          <a:p>
            <a:pPr marL="0" indent="0">
              <a:buNone/>
            </a:pPr>
            <a:r>
              <a:rPr lang="en-US" dirty="0"/>
              <a:t>Filtering Locators</a:t>
            </a:r>
          </a:p>
          <a:p>
            <a:r>
              <a:rPr lang="en-US" dirty="0"/>
              <a:t>By text</a:t>
            </a:r>
          </a:p>
          <a:p>
            <a:r>
              <a:rPr lang="en-US" dirty="0"/>
              <a:t>By not have text</a:t>
            </a:r>
          </a:p>
          <a:p>
            <a:r>
              <a:rPr lang="en-US" dirty="0"/>
              <a:t>By child/descendant</a:t>
            </a:r>
          </a:p>
          <a:p>
            <a:r>
              <a:rPr lang="en-US" dirty="0"/>
              <a:t>by not having child/descendant</a:t>
            </a:r>
          </a:p>
        </p:txBody>
      </p:sp>
      <p:pic>
        <p:nvPicPr>
          <p:cNvPr id="5" name="Picture 4">
            <a:extLst>
              <a:ext uri="{FF2B5EF4-FFF2-40B4-BE49-F238E27FC236}">
                <a16:creationId xmlns:a16="http://schemas.microsoft.com/office/drawing/2014/main" id="{B8F8A750-67F3-1036-26DF-324745D11A29}"/>
              </a:ext>
            </a:extLst>
          </p:cNvPr>
          <p:cNvPicPr>
            <a:picLocks noChangeAspect="1"/>
          </p:cNvPicPr>
          <p:nvPr/>
        </p:nvPicPr>
        <p:blipFill>
          <a:blip r:embed="rId2"/>
          <a:stretch>
            <a:fillRect/>
          </a:stretch>
        </p:blipFill>
        <p:spPr>
          <a:xfrm>
            <a:off x="4588426" y="1204602"/>
            <a:ext cx="7297168" cy="4448796"/>
          </a:xfrm>
          <a:prstGeom prst="rect">
            <a:avLst/>
          </a:prstGeom>
        </p:spPr>
      </p:pic>
    </p:spTree>
    <p:extLst>
      <p:ext uri="{BB962C8B-B14F-4D97-AF65-F5344CB8AC3E}">
        <p14:creationId xmlns:p14="http://schemas.microsoft.com/office/powerpoint/2010/main" val="324518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43E7-D9F7-51DD-3802-363750BB7CB8}"/>
              </a:ext>
            </a:extLst>
          </p:cNvPr>
          <p:cNvSpPr>
            <a:spLocks noGrp="1"/>
          </p:cNvSpPr>
          <p:nvPr>
            <p:ph type="title"/>
          </p:nvPr>
        </p:nvSpPr>
        <p:spPr/>
        <p:txBody>
          <a:bodyPr/>
          <a:lstStyle/>
          <a:p>
            <a:r>
              <a:rPr lang="en-US" dirty="0"/>
              <a:t>2.2 Locator</a:t>
            </a:r>
          </a:p>
        </p:txBody>
      </p:sp>
      <p:sp>
        <p:nvSpPr>
          <p:cNvPr id="3" name="Text Placeholder 2">
            <a:extLst>
              <a:ext uri="{FF2B5EF4-FFF2-40B4-BE49-F238E27FC236}">
                <a16:creationId xmlns:a16="http://schemas.microsoft.com/office/drawing/2014/main" id="{2B0D4335-1A64-5A45-01EE-872887CFD78A}"/>
              </a:ext>
            </a:extLst>
          </p:cNvPr>
          <p:cNvSpPr>
            <a:spLocks noGrp="1"/>
          </p:cNvSpPr>
          <p:nvPr>
            <p:ph type="body" sz="quarter" idx="11"/>
          </p:nvPr>
        </p:nvSpPr>
        <p:spPr>
          <a:xfrm>
            <a:off x="838198" y="1933077"/>
            <a:ext cx="10293016" cy="4627975"/>
          </a:xfrm>
        </p:spPr>
        <p:txBody>
          <a:bodyPr/>
          <a:lstStyle/>
          <a:p>
            <a:r>
              <a:rPr lang="en-US" dirty="0"/>
              <a:t>Frame locator</a:t>
            </a:r>
          </a:p>
          <a:p>
            <a:r>
              <a:rPr lang="en-US" dirty="0"/>
              <a:t>Shadow DOM locator</a:t>
            </a:r>
          </a:p>
          <a:p>
            <a:r>
              <a:rPr lang="en-US" dirty="0"/>
              <a:t>Vue locator</a:t>
            </a:r>
          </a:p>
          <a:p>
            <a:r>
              <a:rPr lang="en-US" dirty="0"/>
              <a:t>React locator</a:t>
            </a:r>
          </a:p>
          <a:p>
            <a:r>
              <a:rPr lang="en-US" dirty="0"/>
              <a:t>Angular locator</a:t>
            </a:r>
          </a:p>
          <a:p>
            <a:r>
              <a:rPr lang="en-US" dirty="0"/>
              <a:t>Custom selector engines</a:t>
            </a:r>
          </a:p>
          <a:p>
            <a:endParaRPr lang="en-US" dirty="0"/>
          </a:p>
        </p:txBody>
      </p:sp>
      <p:pic>
        <p:nvPicPr>
          <p:cNvPr id="5" name="Picture 4">
            <a:extLst>
              <a:ext uri="{FF2B5EF4-FFF2-40B4-BE49-F238E27FC236}">
                <a16:creationId xmlns:a16="http://schemas.microsoft.com/office/drawing/2014/main" id="{09131AF2-2D05-858D-FACD-89D0DF66EC80}"/>
              </a:ext>
            </a:extLst>
          </p:cNvPr>
          <p:cNvPicPr>
            <a:picLocks noChangeAspect="1"/>
          </p:cNvPicPr>
          <p:nvPr/>
        </p:nvPicPr>
        <p:blipFill>
          <a:blip r:embed="rId2"/>
          <a:stretch>
            <a:fillRect/>
          </a:stretch>
        </p:blipFill>
        <p:spPr>
          <a:xfrm>
            <a:off x="4021879" y="2229364"/>
            <a:ext cx="7554379" cy="3210373"/>
          </a:xfrm>
          <a:prstGeom prst="rect">
            <a:avLst/>
          </a:prstGeom>
        </p:spPr>
      </p:pic>
      <p:pic>
        <p:nvPicPr>
          <p:cNvPr id="7" name="Picture 6">
            <a:extLst>
              <a:ext uri="{FF2B5EF4-FFF2-40B4-BE49-F238E27FC236}">
                <a16:creationId xmlns:a16="http://schemas.microsoft.com/office/drawing/2014/main" id="{D8C47FE3-9666-61D9-FF7B-6A49D1C5D42A}"/>
              </a:ext>
            </a:extLst>
          </p:cNvPr>
          <p:cNvPicPr>
            <a:picLocks noChangeAspect="1"/>
          </p:cNvPicPr>
          <p:nvPr/>
        </p:nvPicPr>
        <p:blipFill>
          <a:blip r:embed="rId3"/>
          <a:stretch>
            <a:fillRect/>
          </a:stretch>
        </p:blipFill>
        <p:spPr>
          <a:xfrm>
            <a:off x="4155248" y="907773"/>
            <a:ext cx="7287642" cy="819264"/>
          </a:xfrm>
          <a:prstGeom prst="rect">
            <a:avLst/>
          </a:prstGeom>
        </p:spPr>
      </p:pic>
      <p:cxnSp>
        <p:nvCxnSpPr>
          <p:cNvPr id="9" name="Straight Arrow Connector 8">
            <a:extLst>
              <a:ext uri="{FF2B5EF4-FFF2-40B4-BE49-F238E27FC236}">
                <a16:creationId xmlns:a16="http://schemas.microsoft.com/office/drawing/2014/main" id="{2D376C30-AFE1-D3E2-A0F7-038F78FE667B}"/>
              </a:ext>
            </a:extLst>
          </p:cNvPr>
          <p:cNvCxnSpPr>
            <a:cxnSpLocks/>
            <a:endCxn id="7" idx="1"/>
          </p:cNvCxnSpPr>
          <p:nvPr/>
        </p:nvCxnSpPr>
        <p:spPr>
          <a:xfrm flipV="1">
            <a:off x="2628900" y="1317405"/>
            <a:ext cx="1526348" cy="736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E1258A-7C3D-9AF9-CA42-A30C256D9C7B}"/>
              </a:ext>
            </a:extLst>
          </p:cNvPr>
          <p:cNvCxnSpPr>
            <a:cxnSpLocks/>
          </p:cNvCxnSpPr>
          <p:nvPr/>
        </p:nvCxnSpPr>
        <p:spPr>
          <a:xfrm>
            <a:off x="3420649" y="2556198"/>
            <a:ext cx="734599" cy="1078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16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0CEF-5D4D-3AF3-ABAF-52B1C0BC3D58}"/>
              </a:ext>
            </a:extLst>
          </p:cNvPr>
          <p:cNvSpPr>
            <a:spLocks noGrp="1"/>
          </p:cNvSpPr>
          <p:nvPr>
            <p:ph type="title"/>
          </p:nvPr>
        </p:nvSpPr>
        <p:spPr/>
        <p:txBody>
          <a:bodyPr/>
          <a:lstStyle/>
          <a:p>
            <a:r>
              <a:rPr lang="en-US" dirty="0"/>
              <a:t>2.3 Element interaction</a:t>
            </a:r>
          </a:p>
        </p:txBody>
      </p:sp>
      <p:sp>
        <p:nvSpPr>
          <p:cNvPr id="3" name="Text Placeholder 2">
            <a:extLst>
              <a:ext uri="{FF2B5EF4-FFF2-40B4-BE49-F238E27FC236}">
                <a16:creationId xmlns:a16="http://schemas.microsoft.com/office/drawing/2014/main" id="{4733EF5C-CF08-3F67-12A5-A298712D44B7}"/>
              </a:ext>
            </a:extLst>
          </p:cNvPr>
          <p:cNvSpPr>
            <a:spLocks noGrp="1"/>
          </p:cNvSpPr>
          <p:nvPr>
            <p:ph type="body" sz="quarter" idx="11"/>
          </p:nvPr>
        </p:nvSpPr>
        <p:spPr>
          <a:xfrm>
            <a:off x="2708310" y="1258707"/>
            <a:ext cx="3276396" cy="4627975"/>
          </a:xfrm>
        </p:spPr>
        <p:txBody>
          <a:bodyPr/>
          <a:lstStyle/>
          <a:p>
            <a:r>
              <a:rPr lang="en-US" dirty="0"/>
              <a:t>fill</a:t>
            </a:r>
          </a:p>
          <a:p>
            <a:r>
              <a:rPr lang="en-US" dirty="0"/>
              <a:t>check</a:t>
            </a:r>
          </a:p>
          <a:p>
            <a:r>
              <a:rPr lang="en-US" dirty="0" err="1"/>
              <a:t>isChecked</a:t>
            </a:r>
            <a:endParaRPr lang="en-US" dirty="0"/>
          </a:p>
          <a:p>
            <a:r>
              <a:rPr lang="en-US" dirty="0" err="1"/>
              <a:t>selectOption</a:t>
            </a:r>
            <a:endParaRPr lang="en-US" dirty="0"/>
          </a:p>
          <a:p>
            <a:r>
              <a:rPr lang="en-US" dirty="0"/>
              <a:t>click</a:t>
            </a:r>
          </a:p>
          <a:p>
            <a:r>
              <a:rPr lang="en-US" dirty="0" err="1"/>
              <a:t>dblclick</a:t>
            </a:r>
            <a:endParaRPr lang="en-US" dirty="0"/>
          </a:p>
          <a:p>
            <a:endParaRPr lang="en-US" dirty="0"/>
          </a:p>
          <a:p>
            <a:endParaRPr lang="en-US" dirty="0"/>
          </a:p>
        </p:txBody>
      </p:sp>
      <p:sp>
        <p:nvSpPr>
          <p:cNvPr id="6" name="Text Placeholder 2">
            <a:extLst>
              <a:ext uri="{FF2B5EF4-FFF2-40B4-BE49-F238E27FC236}">
                <a16:creationId xmlns:a16="http://schemas.microsoft.com/office/drawing/2014/main" id="{7E09758C-FC3D-E562-9624-CDAAC9CEE8B0}"/>
              </a:ext>
            </a:extLst>
          </p:cNvPr>
          <p:cNvSpPr txBox="1">
            <a:spLocks/>
          </p:cNvSpPr>
          <p:nvPr/>
        </p:nvSpPr>
        <p:spPr>
          <a:xfrm>
            <a:off x="6442914" y="1258706"/>
            <a:ext cx="327639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hover</a:t>
            </a:r>
          </a:p>
          <a:p>
            <a:r>
              <a:rPr lang="en-US" dirty="0"/>
              <a:t>press</a:t>
            </a:r>
          </a:p>
          <a:p>
            <a:r>
              <a:rPr lang="en-US" dirty="0" err="1"/>
              <a:t>setInputFiles</a:t>
            </a:r>
            <a:endParaRPr lang="en-US" dirty="0"/>
          </a:p>
          <a:p>
            <a:r>
              <a:rPr lang="en-US" dirty="0"/>
              <a:t>focus</a:t>
            </a:r>
          </a:p>
          <a:p>
            <a:r>
              <a:rPr lang="en-US" dirty="0" err="1"/>
              <a:t>dragTo</a:t>
            </a:r>
            <a:endParaRPr lang="en-US" dirty="0"/>
          </a:p>
          <a:p>
            <a:endParaRPr lang="en-US" dirty="0"/>
          </a:p>
          <a:p>
            <a:endParaRPr lang="en-US" dirty="0"/>
          </a:p>
        </p:txBody>
      </p:sp>
      <p:pic>
        <p:nvPicPr>
          <p:cNvPr id="8" name="Picture 7">
            <a:extLst>
              <a:ext uri="{FF2B5EF4-FFF2-40B4-BE49-F238E27FC236}">
                <a16:creationId xmlns:a16="http://schemas.microsoft.com/office/drawing/2014/main" id="{A94A50C9-D0E4-6A03-00D2-6FCE6D2F00CE}"/>
              </a:ext>
            </a:extLst>
          </p:cNvPr>
          <p:cNvPicPr>
            <a:picLocks noChangeAspect="1"/>
          </p:cNvPicPr>
          <p:nvPr/>
        </p:nvPicPr>
        <p:blipFill>
          <a:blip r:embed="rId2"/>
          <a:stretch>
            <a:fillRect/>
          </a:stretch>
        </p:blipFill>
        <p:spPr>
          <a:xfrm>
            <a:off x="2650774" y="3732132"/>
            <a:ext cx="7068536" cy="1867161"/>
          </a:xfrm>
          <a:prstGeom prst="rect">
            <a:avLst/>
          </a:prstGeom>
        </p:spPr>
      </p:pic>
    </p:spTree>
    <p:extLst>
      <p:ext uri="{BB962C8B-B14F-4D97-AF65-F5344CB8AC3E}">
        <p14:creationId xmlns:p14="http://schemas.microsoft.com/office/powerpoint/2010/main" val="109693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3E23-E785-8ECB-E85F-96FE3D7B07BF}"/>
              </a:ext>
            </a:extLst>
          </p:cNvPr>
          <p:cNvSpPr>
            <a:spLocks noGrp="1"/>
          </p:cNvSpPr>
          <p:nvPr>
            <p:ph type="title"/>
          </p:nvPr>
        </p:nvSpPr>
        <p:spPr/>
        <p:txBody>
          <a:bodyPr/>
          <a:lstStyle/>
          <a:p>
            <a:r>
              <a:rPr lang="en-US" dirty="0"/>
              <a:t>2.4 Wait	</a:t>
            </a:r>
          </a:p>
        </p:txBody>
      </p:sp>
      <p:sp>
        <p:nvSpPr>
          <p:cNvPr id="3" name="Text Placeholder 2">
            <a:extLst>
              <a:ext uri="{FF2B5EF4-FFF2-40B4-BE49-F238E27FC236}">
                <a16:creationId xmlns:a16="http://schemas.microsoft.com/office/drawing/2014/main" id="{4E3947B4-4655-8698-AB7D-A753409BF15F}"/>
              </a:ext>
            </a:extLst>
          </p:cNvPr>
          <p:cNvSpPr>
            <a:spLocks noGrp="1"/>
          </p:cNvSpPr>
          <p:nvPr>
            <p:ph type="body" sz="quarter" idx="11"/>
          </p:nvPr>
        </p:nvSpPr>
        <p:spPr>
          <a:xfrm>
            <a:off x="2370024" y="1748035"/>
            <a:ext cx="10293016" cy="4627975"/>
          </a:xfrm>
        </p:spPr>
        <p:txBody>
          <a:bodyPr/>
          <a:lstStyle/>
          <a:p>
            <a:r>
              <a:rPr lang="en-US" dirty="0"/>
              <a:t>Auto Wait</a:t>
            </a:r>
          </a:p>
          <a:p>
            <a:r>
              <a:rPr lang="en-US" dirty="0"/>
              <a:t>Wait Function</a:t>
            </a:r>
          </a:p>
        </p:txBody>
      </p:sp>
      <p:pic>
        <p:nvPicPr>
          <p:cNvPr id="1026" name="Picture 2" descr="Importance Of Perfect Timing - CBMC International">
            <a:extLst>
              <a:ext uri="{FF2B5EF4-FFF2-40B4-BE49-F238E27FC236}">
                <a16:creationId xmlns:a16="http://schemas.microsoft.com/office/drawing/2014/main" id="{57E77632-9948-4A20-690B-CCCA93464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770" y="1748035"/>
            <a:ext cx="2994660" cy="336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305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4A05-EC1A-0757-8613-A4EA0CCD94F0}"/>
              </a:ext>
            </a:extLst>
          </p:cNvPr>
          <p:cNvSpPr>
            <a:spLocks noGrp="1"/>
          </p:cNvSpPr>
          <p:nvPr>
            <p:ph type="title"/>
          </p:nvPr>
        </p:nvSpPr>
        <p:spPr/>
        <p:txBody>
          <a:bodyPr/>
          <a:lstStyle/>
          <a:p>
            <a:r>
              <a:rPr lang="en-US" dirty="0"/>
              <a:t>2.4.1 Auto Wait</a:t>
            </a:r>
          </a:p>
        </p:txBody>
      </p:sp>
      <p:pic>
        <p:nvPicPr>
          <p:cNvPr id="5" name="Picture 4">
            <a:extLst>
              <a:ext uri="{FF2B5EF4-FFF2-40B4-BE49-F238E27FC236}">
                <a16:creationId xmlns:a16="http://schemas.microsoft.com/office/drawing/2014/main" id="{BE22F6E5-B8A7-970E-C7CD-7F9BBF88F852}"/>
              </a:ext>
            </a:extLst>
          </p:cNvPr>
          <p:cNvPicPr>
            <a:picLocks noChangeAspect="1"/>
          </p:cNvPicPr>
          <p:nvPr/>
        </p:nvPicPr>
        <p:blipFill>
          <a:blip r:embed="rId2"/>
          <a:stretch>
            <a:fillRect/>
          </a:stretch>
        </p:blipFill>
        <p:spPr>
          <a:xfrm>
            <a:off x="2672442" y="852702"/>
            <a:ext cx="5934347" cy="5783580"/>
          </a:xfrm>
          <a:prstGeom prst="rect">
            <a:avLst/>
          </a:prstGeom>
        </p:spPr>
      </p:pic>
    </p:spTree>
    <p:extLst>
      <p:ext uri="{BB962C8B-B14F-4D97-AF65-F5344CB8AC3E}">
        <p14:creationId xmlns:p14="http://schemas.microsoft.com/office/powerpoint/2010/main" val="236895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4A05-EC1A-0757-8613-A4EA0CCD94F0}"/>
              </a:ext>
            </a:extLst>
          </p:cNvPr>
          <p:cNvSpPr>
            <a:spLocks noGrp="1"/>
          </p:cNvSpPr>
          <p:nvPr>
            <p:ph type="title"/>
          </p:nvPr>
        </p:nvSpPr>
        <p:spPr/>
        <p:txBody>
          <a:bodyPr/>
          <a:lstStyle/>
          <a:p>
            <a:r>
              <a:rPr lang="en-US" dirty="0"/>
              <a:t>2.4.1 Wait Function</a:t>
            </a:r>
          </a:p>
        </p:txBody>
      </p:sp>
      <p:sp>
        <p:nvSpPr>
          <p:cNvPr id="3" name="Text Placeholder 2">
            <a:extLst>
              <a:ext uri="{FF2B5EF4-FFF2-40B4-BE49-F238E27FC236}">
                <a16:creationId xmlns:a16="http://schemas.microsoft.com/office/drawing/2014/main" id="{6A0F0237-3022-6C8C-EB77-26B5B8EAA900}"/>
              </a:ext>
            </a:extLst>
          </p:cNvPr>
          <p:cNvSpPr>
            <a:spLocks noGrp="1"/>
          </p:cNvSpPr>
          <p:nvPr>
            <p:ph type="body" sz="quarter" idx="11"/>
          </p:nvPr>
        </p:nvSpPr>
        <p:spPr>
          <a:xfrm>
            <a:off x="2708310" y="1258707"/>
            <a:ext cx="3276396" cy="4627975"/>
          </a:xfrm>
        </p:spPr>
        <p:txBody>
          <a:bodyPr/>
          <a:lstStyle/>
          <a:p>
            <a:r>
              <a:rPr lang="en-US" dirty="0" err="1"/>
              <a:t>waitForEvent</a:t>
            </a:r>
            <a:endParaRPr lang="en-US" dirty="0"/>
          </a:p>
          <a:p>
            <a:r>
              <a:rPr lang="en-US" dirty="0" err="1"/>
              <a:t>waitForFunction</a:t>
            </a:r>
            <a:endParaRPr lang="en-US" dirty="0"/>
          </a:p>
          <a:p>
            <a:r>
              <a:rPr lang="en-US" dirty="0" err="1"/>
              <a:t>waitForLoadState</a:t>
            </a:r>
            <a:endParaRPr lang="en-US" dirty="0"/>
          </a:p>
          <a:p>
            <a:endParaRPr lang="en-US" dirty="0"/>
          </a:p>
          <a:p>
            <a:endParaRPr lang="en-US" dirty="0"/>
          </a:p>
        </p:txBody>
      </p:sp>
      <p:sp>
        <p:nvSpPr>
          <p:cNvPr id="4" name="Text Placeholder 2">
            <a:extLst>
              <a:ext uri="{FF2B5EF4-FFF2-40B4-BE49-F238E27FC236}">
                <a16:creationId xmlns:a16="http://schemas.microsoft.com/office/drawing/2014/main" id="{82F3A309-B2CD-3466-744F-2B8F178C24CB}"/>
              </a:ext>
            </a:extLst>
          </p:cNvPr>
          <p:cNvSpPr txBox="1">
            <a:spLocks/>
          </p:cNvSpPr>
          <p:nvPr/>
        </p:nvSpPr>
        <p:spPr>
          <a:xfrm>
            <a:off x="6369720" y="1258707"/>
            <a:ext cx="327639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waitForRequest</a:t>
            </a:r>
            <a:endParaRPr lang="en-US" dirty="0"/>
          </a:p>
          <a:p>
            <a:r>
              <a:rPr lang="en-US" dirty="0" err="1"/>
              <a:t>waitForResponse</a:t>
            </a:r>
            <a:endParaRPr lang="en-US" dirty="0"/>
          </a:p>
          <a:p>
            <a:r>
              <a:rPr lang="en-US" dirty="0" err="1"/>
              <a:t>waitForUrl</a:t>
            </a:r>
            <a:endParaRPr lang="en-US" dirty="0"/>
          </a:p>
          <a:p>
            <a:endParaRPr lang="en-US" dirty="0"/>
          </a:p>
          <a:p>
            <a:endParaRPr lang="en-US" dirty="0"/>
          </a:p>
        </p:txBody>
      </p:sp>
      <p:pic>
        <p:nvPicPr>
          <p:cNvPr id="7" name="Picture 6">
            <a:extLst>
              <a:ext uri="{FF2B5EF4-FFF2-40B4-BE49-F238E27FC236}">
                <a16:creationId xmlns:a16="http://schemas.microsoft.com/office/drawing/2014/main" id="{C248860D-4394-A466-A8BE-C154C9051018}"/>
              </a:ext>
            </a:extLst>
          </p:cNvPr>
          <p:cNvPicPr>
            <a:picLocks noChangeAspect="1"/>
          </p:cNvPicPr>
          <p:nvPr/>
        </p:nvPicPr>
        <p:blipFill>
          <a:blip r:embed="rId2"/>
          <a:stretch>
            <a:fillRect/>
          </a:stretch>
        </p:blipFill>
        <p:spPr>
          <a:xfrm>
            <a:off x="2708310" y="2884047"/>
            <a:ext cx="5679167" cy="1927983"/>
          </a:xfrm>
          <a:prstGeom prst="rect">
            <a:avLst/>
          </a:prstGeom>
        </p:spPr>
      </p:pic>
    </p:spTree>
    <p:extLst>
      <p:ext uri="{BB962C8B-B14F-4D97-AF65-F5344CB8AC3E}">
        <p14:creationId xmlns:p14="http://schemas.microsoft.com/office/powerpoint/2010/main" val="381054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A6D4-8C7A-2CC8-5892-F70266ED462E}"/>
              </a:ext>
            </a:extLst>
          </p:cNvPr>
          <p:cNvSpPr>
            <a:spLocks noGrp="1"/>
          </p:cNvSpPr>
          <p:nvPr>
            <p:ph type="title"/>
          </p:nvPr>
        </p:nvSpPr>
        <p:spPr/>
        <p:txBody>
          <a:bodyPr/>
          <a:lstStyle/>
          <a:p>
            <a:r>
              <a:rPr lang="en-US" dirty="0"/>
              <a:t>2.5 Assertion</a:t>
            </a:r>
          </a:p>
        </p:txBody>
      </p:sp>
      <p:sp>
        <p:nvSpPr>
          <p:cNvPr id="4" name="Text Placeholder 2">
            <a:extLst>
              <a:ext uri="{FF2B5EF4-FFF2-40B4-BE49-F238E27FC236}">
                <a16:creationId xmlns:a16="http://schemas.microsoft.com/office/drawing/2014/main" id="{8417A482-43CA-D8EE-8954-279C3041BFEA}"/>
              </a:ext>
            </a:extLst>
          </p:cNvPr>
          <p:cNvSpPr>
            <a:spLocks noGrp="1"/>
          </p:cNvSpPr>
          <p:nvPr>
            <p:ph type="body" sz="quarter" idx="11"/>
          </p:nvPr>
        </p:nvSpPr>
        <p:spPr>
          <a:xfrm>
            <a:off x="1028100" y="1270137"/>
            <a:ext cx="3276396" cy="4627975"/>
          </a:xfrm>
        </p:spPr>
        <p:txBody>
          <a:bodyPr/>
          <a:lstStyle/>
          <a:p>
            <a:pPr marL="0" indent="0">
              <a:buNone/>
            </a:pPr>
            <a:r>
              <a:rPr lang="en-US" dirty="0"/>
              <a:t>Generic Assertion</a:t>
            </a:r>
          </a:p>
          <a:p>
            <a:r>
              <a:rPr lang="en-US" dirty="0" err="1"/>
              <a:t>toBe</a:t>
            </a:r>
            <a:endParaRPr lang="en-US" dirty="0"/>
          </a:p>
          <a:p>
            <a:r>
              <a:rPr lang="en-US" dirty="0" err="1"/>
              <a:t>toBeGreaterThan</a:t>
            </a:r>
            <a:endParaRPr lang="en-US" dirty="0"/>
          </a:p>
          <a:p>
            <a:r>
              <a:rPr lang="en-US" dirty="0" err="1"/>
              <a:t>toBeLessThan</a:t>
            </a:r>
            <a:endParaRPr lang="en-US" dirty="0"/>
          </a:p>
          <a:p>
            <a:r>
              <a:rPr lang="en-US" dirty="0" err="1"/>
              <a:t>toEqual</a:t>
            </a:r>
            <a:endParaRPr lang="en-US" dirty="0"/>
          </a:p>
          <a:p>
            <a:r>
              <a:rPr lang="en-US" dirty="0" err="1"/>
              <a:t>toContain</a:t>
            </a:r>
            <a:endParaRPr lang="en-US" dirty="0"/>
          </a:p>
          <a:p>
            <a:r>
              <a:rPr lang="en-US" dirty="0" err="1"/>
              <a:t>toMatch</a:t>
            </a:r>
            <a:endParaRPr lang="en-US" dirty="0"/>
          </a:p>
          <a:p>
            <a:r>
              <a:rPr lang="en-US" dirty="0"/>
              <a:t>…</a:t>
            </a:r>
          </a:p>
          <a:p>
            <a:endParaRPr lang="en-US" dirty="0"/>
          </a:p>
          <a:p>
            <a:endParaRPr lang="en-US" dirty="0"/>
          </a:p>
        </p:txBody>
      </p:sp>
      <p:sp>
        <p:nvSpPr>
          <p:cNvPr id="5" name="Text Placeholder 2">
            <a:extLst>
              <a:ext uri="{FF2B5EF4-FFF2-40B4-BE49-F238E27FC236}">
                <a16:creationId xmlns:a16="http://schemas.microsoft.com/office/drawing/2014/main" id="{3630DFD9-B0F9-390C-D175-1DD2CA27B0E3}"/>
              </a:ext>
            </a:extLst>
          </p:cNvPr>
          <p:cNvSpPr txBox="1">
            <a:spLocks/>
          </p:cNvSpPr>
          <p:nvPr/>
        </p:nvSpPr>
        <p:spPr>
          <a:xfrm>
            <a:off x="4304496" y="1270137"/>
            <a:ext cx="327639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Locator Assertion</a:t>
            </a:r>
          </a:p>
          <a:p>
            <a:r>
              <a:rPr lang="en-US" dirty="0" err="1"/>
              <a:t>toBeDisabled</a:t>
            </a:r>
            <a:endParaRPr lang="en-US" dirty="0"/>
          </a:p>
          <a:p>
            <a:r>
              <a:rPr lang="en-US" dirty="0" err="1"/>
              <a:t>toBeChecked</a:t>
            </a:r>
            <a:endParaRPr lang="en-US" dirty="0"/>
          </a:p>
          <a:p>
            <a:r>
              <a:rPr lang="en-US" dirty="0" err="1"/>
              <a:t>toBeFocused</a:t>
            </a:r>
            <a:endParaRPr lang="en-US" dirty="0"/>
          </a:p>
          <a:p>
            <a:r>
              <a:rPr lang="en-US" dirty="0" err="1"/>
              <a:t>toContainText</a:t>
            </a:r>
            <a:endParaRPr lang="en-US" dirty="0"/>
          </a:p>
          <a:p>
            <a:r>
              <a:rPr lang="en-US" dirty="0" err="1"/>
              <a:t>toHaveText</a:t>
            </a:r>
            <a:endParaRPr lang="en-US" dirty="0"/>
          </a:p>
          <a:p>
            <a:r>
              <a:rPr lang="en-US" dirty="0" err="1"/>
              <a:t>toHaveValue</a:t>
            </a:r>
            <a:endParaRPr lang="en-US" dirty="0"/>
          </a:p>
          <a:p>
            <a:r>
              <a:rPr lang="en-US" dirty="0"/>
              <a:t>…</a:t>
            </a:r>
          </a:p>
          <a:p>
            <a:endParaRPr lang="en-US" dirty="0"/>
          </a:p>
          <a:p>
            <a:endParaRPr lang="en-US" dirty="0"/>
          </a:p>
        </p:txBody>
      </p:sp>
      <p:sp>
        <p:nvSpPr>
          <p:cNvPr id="6" name="Text Placeholder 2">
            <a:extLst>
              <a:ext uri="{FF2B5EF4-FFF2-40B4-BE49-F238E27FC236}">
                <a16:creationId xmlns:a16="http://schemas.microsoft.com/office/drawing/2014/main" id="{10BCB062-3DA5-4D36-C812-AAEF925379AC}"/>
              </a:ext>
            </a:extLst>
          </p:cNvPr>
          <p:cNvSpPr txBox="1">
            <a:spLocks/>
          </p:cNvSpPr>
          <p:nvPr/>
        </p:nvSpPr>
        <p:spPr>
          <a:xfrm>
            <a:off x="7085796" y="1270137"/>
            <a:ext cx="327639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Page Assertion</a:t>
            </a:r>
          </a:p>
          <a:p>
            <a:r>
              <a:rPr lang="en-US" dirty="0" err="1"/>
              <a:t>toHaveScreenshot</a:t>
            </a:r>
            <a:endParaRPr lang="en-US" dirty="0"/>
          </a:p>
          <a:p>
            <a:r>
              <a:rPr lang="en-US" dirty="0" err="1"/>
              <a:t>toHaveTitle</a:t>
            </a:r>
            <a:endParaRPr lang="en-US" dirty="0"/>
          </a:p>
          <a:p>
            <a:r>
              <a:rPr lang="en-US" dirty="0" err="1"/>
              <a:t>toHaveUrl</a:t>
            </a:r>
            <a:endParaRPr lang="en-US" dirty="0"/>
          </a:p>
          <a:p>
            <a:endParaRPr lang="en-US" dirty="0"/>
          </a:p>
          <a:p>
            <a:endParaRPr lang="en-US" dirty="0"/>
          </a:p>
        </p:txBody>
      </p:sp>
      <p:sp>
        <p:nvSpPr>
          <p:cNvPr id="7" name="Text Placeholder 2">
            <a:extLst>
              <a:ext uri="{FF2B5EF4-FFF2-40B4-BE49-F238E27FC236}">
                <a16:creationId xmlns:a16="http://schemas.microsoft.com/office/drawing/2014/main" id="{F137CCAA-D76C-3888-83C5-F44E8A14511F}"/>
              </a:ext>
            </a:extLst>
          </p:cNvPr>
          <p:cNvSpPr txBox="1">
            <a:spLocks/>
          </p:cNvSpPr>
          <p:nvPr/>
        </p:nvSpPr>
        <p:spPr>
          <a:xfrm>
            <a:off x="9672786" y="1270137"/>
            <a:ext cx="3276396"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err="1"/>
              <a:t>SnapshotAssertions</a:t>
            </a:r>
            <a:endParaRPr lang="en-US" dirty="0"/>
          </a:p>
          <a:p>
            <a:r>
              <a:rPr lang="en-US" dirty="0" err="1"/>
              <a:t>toMatchSnapshot</a:t>
            </a:r>
            <a:endParaRPr lang="en-US" dirty="0"/>
          </a:p>
          <a:p>
            <a:endParaRPr lang="en-US" dirty="0"/>
          </a:p>
          <a:p>
            <a:endParaRPr lang="en-US" dirty="0"/>
          </a:p>
        </p:txBody>
      </p:sp>
    </p:spTree>
    <p:extLst>
      <p:ext uri="{BB962C8B-B14F-4D97-AF65-F5344CB8AC3E}">
        <p14:creationId xmlns:p14="http://schemas.microsoft.com/office/powerpoint/2010/main" val="8078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B403-04F9-533D-920C-FE349E39046B}"/>
              </a:ext>
            </a:extLst>
          </p:cNvPr>
          <p:cNvSpPr>
            <a:spLocks noGrp="1"/>
          </p:cNvSpPr>
          <p:nvPr>
            <p:ph type="title"/>
          </p:nvPr>
        </p:nvSpPr>
        <p:spPr/>
        <p:txBody>
          <a:bodyPr/>
          <a:lstStyle/>
          <a:p>
            <a:r>
              <a:rPr lang="en-US" dirty="0"/>
              <a:t>2.6 Data Driven</a:t>
            </a:r>
          </a:p>
        </p:txBody>
      </p:sp>
      <p:sp>
        <p:nvSpPr>
          <p:cNvPr id="3" name="Text Placeholder 2">
            <a:extLst>
              <a:ext uri="{FF2B5EF4-FFF2-40B4-BE49-F238E27FC236}">
                <a16:creationId xmlns:a16="http://schemas.microsoft.com/office/drawing/2014/main" id="{F30AC250-4A22-906F-9E9D-C239DF5B7F19}"/>
              </a:ext>
            </a:extLst>
          </p:cNvPr>
          <p:cNvSpPr>
            <a:spLocks noGrp="1"/>
          </p:cNvSpPr>
          <p:nvPr>
            <p:ph type="body" sz="quarter" idx="11"/>
          </p:nvPr>
        </p:nvSpPr>
        <p:spPr>
          <a:xfrm>
            <a:off x="735534" y="2529549"/>
            <a:ext cx="10293016" cy="1616022"/>
          </a:xfrm>
        </p:spPr>
        <p:txBody>
          <a:bodyPr/>
          <a:lstStyle/>
          <a:p>
            <a:r>
              <a:rPr lang="en-US" dirty="0"/>
              <a:t>Parameter Test</a:t>
            </a:r>
          </a:p>
          <a:p>
            <a:r>
              <a:rPr lang="en-US" dirty="0"/>
              <a:t>Parameter Project</a:t>
            </a:r>
          </a:p>
          <a:p>
            <a:r>
              <a:rPr lang="en-US" dirty="0"/>
              <a:t>Environment Variable</a:t>
            </a:r>
          </a:p>
        </p:txBody>
      </p:sp>
      <p:pic>
        <p:nvPicPr>
          <p:cNvPr id="5" name="Picture 4">
            <a:extLst>
              <a:ext uri="{FF2B5EF4-FFF2-40B4-BE49-F238E27FC236}">
                <a16:creationId xmlns:a16="http://schemas.microsoft.com/office/drawing/2014/main" id="{24D23213-17AF-556F-4A3A-945414E4C48F}"/>
              </a:ext>
            </a:extLst>
          </p:cNvPr>
          <p:cNvPicPr>
            <a:picLocks noChangeAspect="1"/>
          </p:cNvPicPr>
          <p:nvPr/>
        </p:nvPicPr>
        <p:blipFill>
          <a:blip r:embed="rId2"/>
          <a:stretch>
            <a:fillRect/>
          </a:stretch>
        </p:blipFill>
        <p:spPr>
          <a:xfrm>
            <a:off x="3484742" y="2383070"/>
            <a:ext cx="8171770" cy="1503129"/>
          </a:xfrm>
          <a:prstGeom prst="rect">
            <a:avLst/>
          </a:prstGeom>
        </p:spPr>
      </p:pic>
    </p:spTree>
    <p:extLst>
      <p:ext uri="{BB962C8B-B14F-4D97-AF65-F5344CB8AC3E}">
        <p14:creationId xmlns:p14="http://schemas.microsoft.com/office/powerpoint/2010/main" val="1723165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11AD-D7DF-FC27-E057-F185C3B73AC5}"/>
              </a:ext>
            </a:extLst>
          </p:cNvPr>
          <p:cNvSpPr>
            <a:spLocks noGrp="1"/>
          </p:cNvSpPr>
          <p:nvPr>
            <p:ph type="title"/>
          </p:nvPr>
        </p:nvSpPr>
        <p:spPr/>
        <p:txBody>
          <a:bodyPr/>
          <a:lstStyle/>
          <a:p>
            <a:r>
              <a:rPr lang="en-US" dirty="0"/>
              <a:t>2.7 Report</a:t>
            </a:r>
          </a:p>
        </p:txBody>
      </p:sp>
      <p:sp>
        <p:nvSpPr>
          <p:cNvPr id="3" name="Text Placeholder 2">
            <a:extLst>
              <a:ext uri="{FF2B5EF4-FFF2-40B4-BE49-F238E27FC236}">
                <a16:creationId xmlns:a16="http://schemas.microsoft.com/office/drawing/2014/main" id="{DD9A0F19-4E2A-1F47-6C02-CC48200B3CB9}"/>
              </a:ext>
            </a:extLst>
          </p:cNvPr>
          <p:cNvSpPr>
            <a:spLocks noGrp="1"/>
          </p:cNvSpPr>
          <p:nvPr>
            <p:ph type="body" sz="quarter" idx="11"/>
          </p:nvPr>
        </p:nvSpPr>
        <p:spPr>
          <a:xfrm>
            <a:off x="1512774" y="2756037"/>
            <a:ext cx="10293016" cy="4627975"/>
          </a:xfrm>
        </p:spPr>
        <p:txBody>
          <a:bodyPr/>
          <a:lstStyle/>
          <a:p>
            <a:r>
              <a:rPr lang="en-US" dirty="0"/>
              <a:t>Built-in report: HTML, Json, Junit,… </a:t>
            </a:r>
          </a:p>
          <a:p>
            <a:r>
              <a:rPr lang="en-US" dirty="0"/>
              <a:t>Allure report</a:t>
            </a:r>
          </a:p>
          <a:p>
            <a:r>
              <a:rPr lang="en-US" dirty="0" err="1"/>
              <a:t>ReportPortal</a:t>
            </a:r>
            <a:r>
              <a:rPr lang="en-US" dirty="0"/>
              <a:t> report</a:t>
            </a:r>
          </a:p>
          <a:p>
            <a:endParaRPr lang="en-US" dirty="0"/>
          </a:p>
        </p:txBody>
      </p:sp>
      <p:pic>
        <p:nvPicPr>
          <p:cNvPr id="5" name="Picture 4">
            <a:extLst>
              <a:ext uri="{FF2B5EF4-FFF2-40B4-BE49-F238E27FC236}">
                <a16:creationId xmlns:a16="http://schemas.microsoft.com/office/drawing/2014/main" id="{13964C23-B6D2-9007-1ACD-D1AE049C3D17}"/>
              </a:ext>
            </a:extLst>
          </p:cNvPr>
          <p:cNvPicPr>
            <a:picLocks noChangeAspect="1"/>
          </p:cNvPicPr>
          <p:nvPr/>
        </p:nvPicPr>
        <p:blipFill>
          <a:blip r:embed="rId2"/>
          <a:stretch>
            <a:fillRect/>
          </a:stretch>
        </p:blipFill>
        <p:spPr>
          <a:xfrm>
            <a:off x="6096000" y="2355986"/>
            <a:ext cx="5065356" cy="1735953"/>
          </a:xfrm>
          <a:prstGeom prst="rect">
            <a:avLst/>
          </a:prstGeom>
        </p:spPr>
      </p:pic>
    </p:spTree>
    <p:extLst>
      <p:ext uri="{BB962C8B-B14F-4D97-AF65-F5344CB8AC3E}">
        <p14:creationId xmlns:p14="http://schemas.microsoft.com/office/powerpoint/2010/main" val="294953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vert="horz" lIns="91440" tIns="45720" rIns="91440" bIns="45720" rtlCol="0" anchor="t">
            <a:normAutofit/>
          </a:bodyPr>
          <a:lstStyle/>
          <a:p>
            <a:pPr lvl="0"/>
            <a:r>
              <a:rPr lang="en-US" dirty="0"/>
              <a:t>Playwright Introduction</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61016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28D6-557B-7490-B43E-F2B32544CCBA}"/>
              </a:ext>
            </a:extLst>
          </p:cNvPr>
          <p:cNvSpPr>
            <a:spLocks noGrp="1"/>
          </p:cNvSpPr>
          <p:nvPr>
            <p:ph type="title"/>
          </p:nvPr>
        </p:nvSpPr>
        <p:spPr/>
        <p:txBody>
          <a:bodyPr/>
          <a:lstStyle/>
          <a:p>
            <a:r>
              <a:rPr lang="en-US" dirty="0"/>
              <a:t>2.8 Fixtures</a:t>
            </a:r>
          </a:p>
        </p:txBody>
      </p:sp>
      <p:pic>
        <p:nvPicPr>
          <p:cNvPr id="5" name="Picture 4">
            <a:extLst>
              <a:ext uri="{FF2B5EF4-FFF2-40B4-BE49-F238E27FC236}">
                <a16:creationId xmlns:a16="http://schemas.microsoft.com/office/drawing/2014/main" id="{C1C7A9B5-1A02-6B84-251A-D335521874A5}"/>
              </a:ext>
            </a:extLst>
          </p:cNvPr>
          <p:cNvPicPr>
            <a:picLocks noChangeAspect="1"/>
          </p:cNvPicPr>
          <p:nvPr/>
        </p:nvPicPr>
        <p:blipFill>
          <a:blip r:embed="rId2"/>
          <a:stretch>
            <a:fillRect/>
          </a:stretch>
        </p:blipFill>
        <p:spPr>
          <a:xfrm>
            <a:off x="2528389" y="2104840"/>
            <a:ext cx="7135221" cy="2648320"/>
          </a:xfrm>
          <a:prstGeom prst="rect">
            <a:avLst/>
          </a:prstGeom>
        </p:spPr>
      </p:pic>
      <p:sp>
        <p:nvSpPr>
          <p:cNvPr id="6" name="Text Placeholder 2">
            <a:extLst>
              <a:ext uri="{FF2B5EF4-FFF2-40B4-BE49-F238E27FC236}">
                <a16:creationId xmlns:a16="http://schemas.microsoft.com/office/drawing/2014/main" id="{EFDC97DA-8595-ED00-E879-0EA835F12B38}"/>
              </a:ext>
            </a:extLst>
          </p:cNvPr>
          <p:cNvSpPr>
            <a:spLocks noGrp="1"/>
          </p:cNvSpPr>
          <p:nvPr>
            <p:ph type="body" sz="quarter" idx="11"/>
          </p:nvPr>
        </p:nvSpPr>
        <p:spPr>
          <a:xfrm>
            <a:off x="838404" y="1212987"/>
            <a:ext cx="10293016" cy="1039883"/>
          </a:xfrm>
        </p:spPr>
        <p:txBody>
          <a:bodyPr/>
          <a:lstStyle/>
          <a:p>
            <a:pPr marL="0" indent="0">
              <a:buNone/>
            </a:pPr>
            <a:r>
              <a:rPr lang="en-US" b="0" i="0" dirty="0">
                <a:solidFill>
                  <a:srgbClr val="1C1E21"/>
                </a:solidFill>
                <a:effectLst/>
                <a:latin typeface="system-ui"/>
              </a:rPr>
              <a:t>Test fixtures are used to establish environment for each test, giving the test everything it needs and nothing else. Test fixtures are isolated between tests. With fixtures, you can group tests based on their meaning, instead of their common setup.</a:t>
            </a:r>
            <a:endParaRPr lang="en-US" dirty="0"/>
          </a:p>
        </p:txBody>
      </p:sp>
    </p:spTree>
    <p:extLst>
      <p:ext uri="{BB962C8B-B14F-4D97-AF65-F5344CB8AC3E}">
        <p14:creationId xmlns:p14="http://schemas.microsoft.com/office/powerpoint/2010/main" val="511045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0713-3AF9-3F60-C1CB-256A19B351B7}"/>
              </a:ext>
            </a:extLst>
          </p:cNvPr>
          <p:cNvSpPr>
            <a:spLocks noGrp="1"/>
          </p:cNvSpPr>
          <p:nvPr>
            <p:ph type="title"/>
          </p:nvPr>
        </p:nvSpPr>
        <p:spPr/>
        <p:txBody>
          <a:bodyPr/>
          <a:lstStyle/>
          <a:p>
            <a:r>
              <a:rPr lang="en-US" dirty="0"/>
              <a:t>2.8 Fixtures</a:t>
            </a:r>
          </a:p>
        </p:txBody>
      </p:sp>
      <p:pic>
        <p:nvPicPr>
          <p:cNvPr id="7" name="Picture 6">
            <a:extLst>
              <a:ext uri="{FF2B5EF4-FFF2-40B4-BE49-F238E27FC236}">
                <a16:creationId xmlns:a16="http://schemas.microsoft.com/office/drawing/2014/main" id="{3E3DA19F-2BF9-C7B6-C627-00FC77071113}"/>
              </a:ext>
            </a:extLst>
          </p:cNvPr>
          <p:cNvPicPr>
            <a:picLocks noChangeAspect="1"/>
          </p:cNvPicPr>
          <p:nvPr/>
        </p:nvPicPr>
        <p:blipFill>
          <a:blip r:embed="rId2"/>
          <a:stretch>
            <a:fillRect/>
          </a:stretch>
        </p:blipFill>
        <p:spPr>
          <a:xfrm>
            <a:off x="1769781" y="1118327"/>
            <a:ext cx="2927500" cy="4419827"/>
          </a:xfrm>
          <a:prstGeom prst="rect">
            <a:avLst/>
          </a:prstGeom>
        </p:spPr>
      </p:pic>
      <p:pic>
        <p:nvPicPr>
          <p:cNvPr id="9" name="Picture 8">
            <a:extLst>
              <a:ext uri="{FF2B5EF4-FFF2-40B4-BE49-F238E27FC236}">
                <a16:creationId xmlns:a16="http://schemas.microsoft.com/office/drawing/2014/main" id="{3EB972C8-4FE4-DB3E-A849-BF23A73A01A2}"/>
              </a:ext>
            </a:extLst>
          </p:cNvPr>
          <p:cNvPicPr>
            <a:picLocks noChangeAspect="1"/>
          </p:cNvPicPr>
          <p:nvPr/>
        </p:nvPicPr>
        <p:blipFill>
          <a:blip r:embed="rId3"/>
          <a:stretch>
            <a:fillRect/>
          </a:stretch>
        </p:blipFill>
        <p:spPr>
          <a:xfrm>
            <a:off x="6307806" y="1118327"/>
            <a:ext cx="3499030" cy="3968954"/>
          </a:xfrm>
          <a:prstGeom prst="rect">
            <a:avLst/>
          </a:prstGeom>
        </p:spPr>
      </p:pic>
      <p:sp>
        <p:nvSpPr>
          <p:cNvPr id="11" name="TextBox 10">
            <a:extLst>
              <a:ext uri="{FF2B5EF4-FFF2-40B4-BE49-F238E27FC236}">
                <a16:creationId xmlns:a16="http://schemas.microsoft.com/office/drawing/2014/main" id="{B541E04F-CA2C-2B09-BBB6-CAAAAF9F8A35}"/>
              </a:ext>
            </a:extLst>
          </p:cNvPr>
          <p:cNvSpPr txBox="1"/>
          <p:nvPr/>
        </p:nvSpPr>
        <p:spPr>
          <a:xfrm>
            <a:off x="7374219" y="5297460"/>
            <a:ext cx="6096000" cy="369332"/>
          </a:xfrm>
          <a:prstGeom prst="rect">
            <a:avLst/>
          </a:prstGeom>
          <a:noFill/>
        </p:spPr>
        <p:txBody>
          <a:bodyPr wrap="square">
            <a:spAutoFit/>
          </a:bodyPr>
          <a:lstStyle/>
          <a:p>
            <a:r>
              <a:rPr lang="en-US" dirty="0">
                <a:solidFill>
                  <a:schemeClr val="bg1"/>
                </a:solidFill>
              </a:rPr>
              <a:t>With fixtures</a:t>
            </a:r>
          </a:p>
        </p:txBody>
      </p:sp>
      <p:sp>
        <p:nvSpPr>
          <p:cNvPr id="12" name="TextBox 11">
            <a:extLst>
              <a:ext uri="{FF2B5EF4-FFF2-40B4-BE49-F238E27FC236}">
                <a16:creationId xmlns:a16="http://schemas.microsoft.com/office/drawing/2014/main" id="{43C9525D-1784-F0E2-AB6F-394BA8D6495F}"/>
              </a:ext>
            </a:extLst>
          </p:cNvPr>
          <p:cNvSpPr txBox="1"/>
          <p:nvPr/>
        </p:nvSpPr>
        <p:spPr>
          <a:xfrm>
            <a:off x="2302310" y="5666792"/>
            <a:ext cx="6096000" cy="369332"/>
          </a:xfrm>
          <a:prstGeom prst="rect">
            <a:avLst/>
          </a:prstGeom>
          <a:noFill/>
        </p:spPr>
        <p:txBody>
          <a:bodyPr wrap="square">
            <a:spAutoFit/>
          </a:bodyPr>
          <a:lstStyle/>
          <a:p>
            <a:r>
              <a:rPr lang="en-US" dirty="0">
                <a:solidFill>
                  <a:schemeClr val="bg1"/>
                </a:solidFill>
              </a:rPr>
              <a:t>Without fixtures</a:t>
            </a:r>
          </a:p>
        </p:txBody>
      </p:sp>
    </p:spTree>
    <p:extLst>
      <p:ext uri="{BB962C8B-B14F-4D97-AF65-F5344CB8AC3E}">
        <p14:creationId xmlns:p14="http://schemas.microsoft.com/office/powerpoint/2010/main" val="231858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4602-794E-74CD-64A6-370B9ED4341B}"/>
              </a:ext>
            </a:extLst>
          </p:cNvPr>
          <p:cNvSpPr>
            <a:spLocks noGrp="1"/>
          </p:cNvSpPr>
          <p:nvPr>
            <p:ph type="title"/>
          </p:nvPr>
        </p:nvSpPr>
        <p:spPr/>
        <p:txBody>
          <a:bodyPr/>
          <a:lstStyle/>
          <a:p>
            <a:r>
              <a:rPr lang="en-US" dirty="0"/>
              <a:t>2.8 Fixtures</a:t>
            </a:r>
          </a:p>
        </p:txBody>
      </p:sp>
      <p:pic>
        <p:nvPicPr>
          <p:cNvPr id="5" name="Picture 4">
            <a:extLst>
              <a:ext uri="{FF2B5EF4-FFF2-40B4-BE49-F238E27FC236}">
                <a16:creationId xmlns:a16="http://schemas.microsoft.com/office/drawing/2014/main" id="{2D39864D-D94E-7882-9223-54386FC9B629}"/>
              </a:ext>
            </a:extLst>
          </p:cNvPr>
          <p:cNvPicPr>
            <a:picLocks noChangeAspect="1"/>
          </p:cNvPicPr>
          <p:nvPr/>
        </p:nvPicPr>
        <p:blipFill>
          <a:blip r:embed="rId3"/>
          <a:stretch>
            <a:fillRect/>
          </a:stretch>
        </p:blipFill>
        <p:spPr>
          <a:xfrm>
            <a:off x="693517" y="1076606"/>
            <a:ext cx="5848651" cy="5181866"/>
          </a:xfrm>
          <a:prstGeom prst="rect">
            <a:avLst/>
          </a:prstGeom>
        </p:spPr>
      </p:pic>
      <p:sp>
        <p:nvSpPr>
          <p:cNvPr id="6" name="TextBox 5">
            <a:extLst>
              <a:ext uri="{FF2B5EF4-FFF2-40B4-BE49-F238E27FC236}">
                <a16:creationId xmlns:a16="http://schemas.microsoft.com/office/drawing/2014/main" id="{F5AA7502-2A8D-BB2A-6CB6-C71B17FE717D}"/>
              </a:ext>
            </a:extLst>
          </p:cNvPr>
          <p:cNvSpPr txBox="1"/>
          <p:nvPr/>
        </p:nvSpPr>
        <p:spPr>
          <a:xfrm>
            <a:off x="2173357" y="6390936"/>
            <a:ext cx="6096000" cy="369332"/>
          </a:xfrm>
          <a:prstGeom prst="rect">
            <a:avLst/>
          </a:prstGeom>
          <a:noFill/>
        </p:spPr>
        <p:txBody>
          <a:bodyPr wrap="square">
            <a:spAutoFit/>
          </a:bodyPr>
          <a:lstStyle/>
          <a:p>
            <a:r>
              <a:rPr lang="en-US" dirty="0">
                <a:solidFill>
                  <a:schemeClr val="bg1"/>
                </a:solidFill>
              </a:rPr>
              <a:t>Define fixtures</a:t>
            </a:r>
          </a:p>
        </p:txBody>
      </p:sp>
      <p:pic>
        <p:nvPicPr>
          <p:cNvPr id="8" name="Picture 7">
            <a:extLst>
              <a:ext uri="{FF2B5EF4-FFF2-40B4-BE49-F238E27FC236}">
                <a16:creationId xmlns:a16="http://schemas.microsoft.com/office/drawing/2014/main" id="{50C36D3B-5641-882B-F997-5A2E06C94CA6}"/>
              </a:ext>
            </a:extLst>
          </p:cNvPr>
          <p:cNvPicPr>
            <a:picLocks noChangeAspect="1"/>
          </p:cNvPicPr>
          <p:nvPr/>
        </p:nvPicPr>
        <p:blipFill>
          <a:blip r:embed="rId4"/>
          <a:stretch>
            <a:fillRect/>
          </a:stretch>
        </p:blipFill>
        <p:spPr>
          <a:xfrm>
            <a:off x="6923442" y="2150811"/>
            <a:ext cx="4997707" cy="1708238"/>
          </a:xfrm>
          <a:prstGeom prst="rect">
            <a:avLst/>
          </a:prstGeom>
        </p:spPr>
      </p:pic>
      <p:sp>
        <p:nvSpPr>
          <p:cNvPr id="9" name="TextBox 8">
            <a:extLst>
              <a:ext uri="{FF2B5EF4-FFF2-40B4-BE49-F238E27FC236}">
                <a16:creationId xmlns:a16="http://schemas.microsoft.com/office/drawing/2014/main" id="{A7D0A61A-18DE-EBC8-0F12-82867D81330B}"/>
              </a:ext>
            </a:extLst>
          </p:cNvPr>
          <p:cNvSpPr txBox="1"/>
          <p:nvPr/>
        </p:nvSpPr>
        <p:spPr>
          <a:xfrm>
            <a:off x="8450483" y="3914581"/>
            <a:ext cx="6096000" cy="369332"/>
          </a:xfrm>
          <a:prstGeom prst="rect">
            <a:avLst/>
          </a:prstGeom>
          <a:noFill/>
        </p:spPr>
        <p:txBody>
          <a:bodyPr wrap="square">
            <a:spAutoFit/>
          </a:bodyPr>
          <a:lstStyle/>
          <a:p>
            <a:r>
              <a:rPr lang="en-US" dirty="0">
                <a:solidFill>
                  <a:schemeClr val="bg1"/>
                </a:solidFill>
              </a:rPr>
              <a:t>Use fixtures</a:t>
            </a:r>
          </a:p>
        </p:txBody>
      </p:sp>
    </p:spTree>
    <p:extLst>
      <p:ext uri="{BB962C8B-B14F-4D97-AF65-F5344CB8AC3E}">
        <p14:creationId xmlns:p14="http://schemas.microsoft.com/office/powerpoint/2010/main" val="820363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56A6-D201-E8E2-036D-E5BA3E66CFAC}"/>
              </a:ext>
            </a:extLst>
          </p:cNvPr>
          <p:cNvSpPr>
            <a:spLocks noGrp="1"/>
          </p:cNvSpPr>
          <p:nvPr>
            <p:ph type="title"/>
          </p:nvPr>
        </p:nvSpPr>
        <p:spPr/>
        <p:txBody>
          <a:bodyPr/>
          <a:lstStyle/>
          <a:p>
            <a:r>
              <a:rPr lang="en-US" dirty="0"/>
              <a:t>2.9 Test Hook</a:t>
            </a:r>
          </a:p>
        </p:txBody>
      </p:sp>
      <p:sp>
        <p:nvSpPr>
          <p:cNvPr id="3" name="Text Placeholder 2">
            <a:extLst>
              <a:ext uri="{FF2B5EF4-FFF2-40B4-BE49-F238E27FC236}">
                <a16:creationId xmlns:a16="http://schemas.microsoft.com/office/drawing/2014/main" id="{69852D5E-E7A3-C694-7754-F7C21B84464B}"/>
              </a:ext>
            </a:extLst>
          </p:cNvPr>
          <p:cNvSpPr>
            <a:spLocks noGrp="1"/>
          </p:cNvSpPr>
          <p:nvPr>
            <p:ph type="body" sz="quarter" idx="11"/>
          </p:nvPr>
        </p:nvSpPr>
        <p:spPr>
          <a:xfrm>
            <a:off x="2706960" y="1206774"/>
            <a:ext cx="2169839" cy="4627975"/>
          </a:xfrm>
        </p:spPr>
        <p:txBody>
          <a:bodyPr/>
          <a:lstStyle/>
          <a:p>
            <a:r>
              <a:rPr lang="en-US" dirty="0" err="1"/>
              <a:t>beforeAll</a:t>
            </a:r>
            <a:endParaRPr lang="en-US" dirty="0"/>
          </a:p>
          <a:p>
            <a:r>
              <a:rPr lang="en-US" dirty="0" err="1"/>
              <a:t>beforeEach</a:t>
            </a:r>
            <a:endParaRPr lang="en-US" dirty="0"/>
          </a:p>
          <a:p>
            <a:r>
              <a:rPr lang="en-US" dirty="0" err="1"/>
              <a:t>globalSetup</a:t>
            </a:r>
            <a:endParaRPr lang="en-US" dirty="0"/>
          </a:p>
        </p:txBody>
      </p:sp>
      <p:sp>
        <p:nvSpPr>
          <p:cNvPr id="4" name="Text Placeholder 2">
            <a:extLst>
              <a:ext uri="{FF2B5EF4-FFF2-40B4-BE49-F238E27FC236}">
                <a16:creationId xmlns:a16="http://schemas.microsoft.com/office/drawing/2014/main" id="{A95BEF35-7A69-6CA6-A88B-9B787CA190BA}"/>
              </a:ext>
            </a:extLst>
          </p:cNvPr>
          <p:cNvSpPr txBox="1">
            <a:spLocks/>
          </p:cNvSpPr>
          <p:nvPr/>
        </p:nvSpPr>
        <p:spPr>
          <a:xfrm>
            <a:off x="7219326" y="1212987"/>
            <a:ext cx="2169839" cy="462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afterAll</a:t>
            </a:r>
            <a:endParaRPr lang="en-US" dirty="0"/>
          </a:p>
          <a:p>
            <a:r>
              <a:rPr lang="en-US" dirty="0" err="1"/>
              <a:t>afterEach</a:t>
            </a:r>
            <a:endParaRPr lang="en-US" dirty="0"/>
          </a:p>
          <a:p>
            <a:r>
              <a:rPr lang="en-US" dirty="0" err="1"/>
              <a:t>globalTeardown</a:t>
            </a:r>
            <a:endParaRPr lang="en-US" dirty="0"/>
          </a:p>
        </p:txBody>
      </p:sp>
      <p:pic>
        <p:nvPicPr>
          <p:cNvPr id="6" name="Picture 5">
            <a:extLst>
              <a:ext uri="{FF2B5EF4-FFF2-40B4-BE49-F238E27FC236}">
                <a16:creationId xmlns:a16="http://schemas.microsoft.com/office/drawing/2014/main" id="{1FA69134-6837-94A9-0006-74B16A9B092F}"/>
              </a:ext>
            </a:extLst>
          </p:cNvPr>
          <p:cNvPicPr>
            <a:picLocks noChangeAspect="1"/>
          </p:cNvPicPr>
          <p:nvPr/>
        </p:nvPicPr>
        <p:blipFill>
          <a:blip r:embed="rId2"/>
          <a:stretch>
            <a:fillRect/>
          </a:stretch>
        </p:blipFill>
        <p:spPr>
          <a:xfrm>
            <a:off x="1750848" y="3429000"/>
            <a:ext cx="3733992" cy="1397072"/>
          </a:xfrm>
          <a:prstGeom prst="rect">
            <a:avLst/>
          </a:prstGeom>
        </p:spPr>
      </p:pic>
      <p:pic>
        <p:nvPicPr>
          <p:cNvPr id="8" name="Picture 7">
            <a:extLst>
              <a:ext uri="{FF2B5EF4-FFF2-40B4-BE49-F238E27FC236}">
                <a16:creationId xmlns:a16="http://schemas.microsoft.com/office/drawing/2014/main" id="{2242464F-0529-2D8B-10FA-00728BF232A4}"/>
              </a:ext>
            </a:extLst>
          </p:cNvPr>
          <p:cNvPicPr>
            <a:picLocks noChangeAspect="1"/>
          </p:cNvPicPr>
          <p:nvPr/>
        </p:nvPicPr>
        <p:blipFill>
          <a:blip r:embed="rId3"/>
          <a:stretch>
            <a:fillRect/>
          </a:stretch>
        </p:blipFill>
        <p:spPr>
          <a:xfrm>
            <a:off x="6440952" y="2913599"/>
            <a:ext cx="4470630" cy="2921150"/>
          </a:xfrm>
          <a:prstGeom prst="rect">
            <a:avLst/>
          </a:prstGeom>
        </p:spPr>
      </p:pic>
    </p:spTree>
    <p:extLst>
      <p:ext uri="{BB962C8B-B14F-4D97-AF65-F5344CB8AC3E}">
        <p14:creationId xmlns:p14="http://schemas.microsoft.com/office/powerpoint/2010/main" val="1239497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26A2-7231-838B-BD03-7C75B99267E6}"/>
              </a:ext>
            </a:extLst>
          </p:cNvPr>
          <p:cNvSpPr>
            <a:spLocks noGrp="1"/>
          </p:cNvSpPr>
          <p:nvPr>
            <p:ph type="title"/>
          </p:nvPr>
        </p:nvSpPr>
        <p:spPr/>
        <p:txBody>
          <a:bodyPr/>
          <a:lstStyle/>
          <a:p>
            <a:r>
              <a:rPr lang="en-US" dirty="0"/>
              <a:t>2.10 Playwright configuration</a:t>
            </a:r>
            <a:br>
              <a:rPr lang="en-US" dirty="0"/>
            </a:br>
            <a:endParaRPr lang="en-US" dirty="0"/>
          </a:p>
        </p:txBody>
      </p:sp>
      <p:pic>
        <p:nvPicPr>
          <p:cNvPr id="5" name="Picture 4">
            <a:extLst>
              <a:ext uri="{FF2B5EF4-FFF2-40B4-BE49-F238E27FC236}">
                <a16:creationId xmlns:a16="http://schemas.microsoft.com/office/drawing/2014/main" id="{47272FE7-35C7-107F-C52C-F5D01D05BFBA}"/>
              </a:ext>
            </a:extLst>
          </p:cNvPr>
          <p:cNvPicPr>
            <a:picLocks noChangeAspect="1"/>
          </p:cNvPicPr>
          <p:nvPr/>
        </p:nvPicPr>
        <p:blipFill>
          <a:blip r:embed="rId2"/>
          <a:stretch>
            <a:fillRect/>
          </a:stretch>
        </p:blipFill>
        <p:spPr>
          <a:xfrm>
            <a:off x="4685808" y="1393209"/>
            <a:ext cx="7049484" cy="4277322"/>
          </a:xfrm>
          <a:prstGeom prst="rect">
            <a:avLst/>
          </a:prstGeom>
        </p:spPr>
      </p:pic>
      <p:sp>
        <p:nvSpPr>
          <p:cNvPr id="6" name="Text Placeholder 2">
            <a:extLst>
              <a:ext uri="{FF2B5EF4-FFF2-40B4-BE49-F238E27FC236}">
                <a16:creationId xmlns:a16="http://schemas.microsoft.com/office/drawing/2014/main" id="{681216E6-9498-8676-F40D-371A854AFA6B}"/>
              </a:ext>
            </a:extLst>
          </p:cNvPr>
          <p:cNvSpPr>
            <a:spLocks noGrp="1"/>
          </p:cNvSpPr>
          <p:nvPr>
            <p:ph type="body" sz="quarter" idx="11"/>
          </p:nvPr>
        </p:nvSpPr>
        <p:spPr>
          <a:xfrm>
            <a:off x="1032714" y="2230025"/>
            <a:ext cx="10293016" cy="4627975"/>
          </a:xfrm>
        </p:spPr>
        <p:txBody>
          <a:bodyPr/>
          <a:lstStyle/>
          <a:p>
            <a:r>
              <a:rPr lang="en-US" dirty="0"/>
              <a:t>Set test directory</a:t>
            </a:r>
          </a:p>
          <a:p>
            <a:r>
              <a:rPr lang="en-US" dirty="0"/>
              <a:t>Running test in parallel</a:t>
            </a:r>
          </a:p>
          <a:p>
            <a:r>
              <a:rPr lang="en-US" dirty="0"/>
              <a:t>Choose browser</a:t>
            </a:r>
          </a:p>
          <a:p>
            <a:r>
              <a:rPr lang="en-US" dirty="0"/>
              <a:t>Set report type</a:t>
            </a:r>
          </a:p>
          <a:p>
            <a:r>
              <a:rPr lang="en-US" dirty="0"/>
              <a:t>Global Setup/ Teardown</a:t>
            </a:r>
          </a:p>
          <a:p>
            <a:endParaRPr lang="en-US" dirty="0"/>
          </a:p>
          <a:p>
            <a:endParaRPr lang="en-US" dirty="0"/>
          </a:p>
        </p:txBody>
      </p:sp>
    </p:spTree>
    <p:extLst>
      <p:ext uri="{BB962C8B-B14F-4D97-AF65-F5344CB8AC3E}">
        <p14:creationId xmlns:p14="http://schemas.microsoft.com/office/powerpoint/2010/main" val="390467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C35B-46E0-1B81-D6D5-36075A39B0FA}"/>
              </a:ext>
            </a:extLst>
          </p:cNvPr>
          <p:cNvSpPr>
            <a:spLocks noGrp="1"/>
          </p:cNvSpPr>
          <p:nvPr>
            <p:ph type="title"/>
          </p:nvPr>
        </p:nvSpPr>
        <p:spPr/>
        <p:txBody>
          <a:bodyPr/>
          <a:lstStyle/>
          <a:p>
            <a:r>
              <a:rPr lang="en-US" dirty="0"/>
              <a:t>2.11 Filter test case for running test</a:t>
            </a:r>
          </a:p>
        </p:txBody>
      </p:sp>
      <p:pic>
        <p:nvPicPr>
          <p:cNvPr id="5" name="Picture 4">
            <a:extLst>
              <a:ext uri="{FF2B5EF4-FFF2-40B4-BE49-F238E27FC236}">
                <a16:creationId xmlns:a16="http://schemas.microsoft.com/office/drawing/2014/main" id="{6DC1FD87-D629-F406-A938-CE1C81E1631E}"/>
              </a:ext>
            </a:extLst>
          </p:cNvPr>
          <p:cNvPicPr>
            <a:picLocks noChangeAspect="1"/>
          </p:cNvPicPr>
          <p:nvPr/>
        </p:nvPicPr>
        <p:blipFill>
          <a:blip r:embed="rId2"/>
          <a:stretch>
            <a:fillRect/>
          </a:stretch>
        </p:blipFill>
        <p:spPr>
          <a:xfrm>
            <a:off x="2339798" y="1149324"/>
            <a:ext cx="7078063" cy="4925112"/>
          </a:xfrm>
          <a:prstGeom prst="rect">
            <a:avLst/>
          </a:prstGeom>
        </p:spPr>
      </p:pic>
    </p:spTree>
    <p:extLst>
      <p:ext uri="{BB962C8B-B14F-4D97-AF65-F5344CB8AC3E}">
        <p14:creationId xmlns:p14="http://schemas.microsoft.com/office/powerpoint/2010/main" val="30958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9A37-BF1A-4CCE-46D2-5768AA5FA42E}"/>
              </a:ext>
            </a:extLst>
          </p:cNvPr>
          <p:cNvSpPr>
            <a:spLocks noGrp="1"/>
          </p:cNvSpPr>
          <p:nvPr>
            <p:ph type="title"/>
          </p:nvPr>
        </p:nvSpPr>
        <p:spPr/>
        <p:txBody>
          <a:bodyPr/>
          <a:lstStyle/>
          <a:p>
            <a:r>
              <a:rPr lang="en-US" dirty="0"/>
              <a:t>2.12 API Request</a:t>
            </a:r>
          </a:p>
        </p:txBody>
      </p:sp>
      <p:pic>
        <p:nvPicPr>
          <p:cNvPr id="5" name="Picture 4">
            <a:extLst>
              <a:ext uri="{FF2B5EF4-FFF2-40B4-BE49-F238E27FC236}">
                <a16:creationId xmlns:a16="http://schemas.microsoft.com/office/drawing/2014/main" id="{0F36E057-9848-C7B2-AE92-6DC14CF86EC7}"/>
              </a:ext>
            </a:extLst>
          </p:cNvPr>
          <p:cNvPicPr>
            <a:picLocks noChangeAspect="1"/>
          </p:cNvPicPr>
          <p:nvPr/>
        </p:nvPicPr>
        <p:blipFill>
          <a:blip r:embed="rId2"/>
          <a:stretch>
            <a:fillRect/>
          </a:stretch>
        </p:blipFill>
        <p:spPr>
          <a:xfrm>
            <a:off x="667731" y="2101782"/>
            <a:ext cx="4813547" cy="2654436"/>
          </a:xfrm>
          <a:prstGeom prst="rect">
            <a:avLst/>
          </a:prstGeom>
        </p:spPr>
      </p:pic>
      <p:pic>
        <p:nvPicPr>
          <p:cNvPr id="7" name="Picture 6">
            <a:extLst>
              <a:ext uri="{FF2B5EF4-FFF2-40B4-BE49-F238E27FC236}">
                <a16:creationId xmlns:a16="http://schemas.microsoft.com/office/drawing/2014/main" id="{387D1B8E-BB14-58B7-82A2-7E15F20ABEFC}"/>
              </a:ext>
            </a:extLst>
          </p:cNvPr>
          <p:cNvPicPr>
            <a:picLocks noChangeAspect="1"/>
          </p:cNvPicPr>
          <p:nvPr/>
        </p:nvPicPr>
        <p:blipFill>
          <a:blip r:embed="rId3"/>
          <a:stretch>
            <a:fillRect/>
          </a:stretch>
        </p:blipFill>
        <p:spPr>
          <a:xfrm>
            <a:off x="6526562" y="1882695"/>
            <a:ext cx="4997707" cy="3092609"/>
          </a:xfrm>
          <a:prstGeom prst="rect">
            <a:avLst/>
          </a:prstGeom>
        </p:spPr>
      </p:pic>
    </p:spTree>
    <p:extLst>
      <p:ext uri="{BB962C8B-B14F-4D97-AF65-F5344CB8AC3E}">
        <p14:creationId xmlns:p14="http://schemas.microsoft.com/office/powerpoint/2010/main" val="398910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CC92-5407-BFE1-062F-CC868DDAE42D}"/>
              </a:ext>
            </a:extLst>
          </p:cNvPr>
          <p:cNvSpPr>
            <a:spLocks noGrp="1"/>
          </p:cNvSpPr>
          <p:nvPr>
            <p:ph type="title"/>
          </p:nvPr>
        </p:nvSpPr>
        <p:spPr/>
        <p:txBody>
          <a:bodyPr/>
          <a:lstStyle/>
          <a:p>
            <a:r>
              <a:rPr lang="en-US" dirty="0"/>
              <a:t>2.13 Playwright commands</a:t>
            </a:r>
            <a:br>
              <a:rPr lang="en-US" dirty="0"/>
            </a:br>
            <a:endParaRPr lang="en-US" dirty="0"/>
          </a:p>
        </p:txBody>
      </p:sp>
      <p:sp>
        <p:nvSpPr>
          <p:cNvPr id="6" name="Text Placeholder 2">
            <a:extLst>
              <a:ext uri="{FF2B5EF4-FFF2-40B4-BE49-F238E27FC236}">
                <a16:creationId xmlns:a16="http://schemas.microsoft.com/office/drawing/2014/main" id="{28076779-7BE2-914F-9CB7-0C569E297037}"/>
              </a:ext>
            </a:extLst>
          </p:cNvPr>
          <p:cNvSpPr>
            <a:spLocks noGrp="1"/>
          </p:cNvSpPr>
          <p:nvPr>
            <p:ph type="body" sz="quarter" idx="11"/>
          </p:nvPr>
        </p:nvSpPr>
        <p:spPr>
          <a:xfrm>
            <a:off x="994411" y="1544457"/>
            <a:ext cx="4747804" cy="4627975"/>
          </a:xfrm>
        </p:spPr>
        <p:txBody>
          <a:bodyPr>
            <a:normAutofit/>
          </a:bodyPr>
          <a:lstStyle/>
          <a:p>
            <a:r>
              <a:rPr lang="en-US" sz="1800" dirty="0" err="1"/>
              <a:t>npx</a:t>
            </a:r>
            <a:r>
              <a:rPr lang="en-US" sz="1800" dirty="0"/>
              <a:t> playwright test</a:t>
            </a:r>
          </a:p>
          <a:p>
            <a:r>
              <a:rPr lang="en-US" sz="1800" dirty="0" err="1"/>
              <a:t>npx</a:t>
            </a:r>
            <a:r>
              <a:rPr lang="en-US" sz="1800" dirty="0"/>
              <a:t> playwright test tests/</a:t>
            </a:r>
            <a:r>
              <a:rPr lang="en-US" sz="1800" dirty="0" err="1"/>
              <a:t>todo-page.spec.ts</a:t>
            </a:r>
            <a:endParaRPr lang="en-US" sz="1800" dirty="0"/>
          </a:p>
          <a:p>
            <a:r>
              <a:rPr lang="en-US" sz="1800" dirty="0" err="1"/>
              <a:t>npx</a:t>
            </a:r>
            <a:r>
              <a:rPr lang="en-US" sz="1800" dirty="0"/>
              <a:t> playwright test tests/</a:t>
            </a:r>
            <a:r>
              <a:rPr lang="en-US" sz="1800" dirty="0" err="1"/>
              <a:t>todo</a:t>
            </a:r>
            <a:r>
              <a:rPr lang="en-US" sz="1800" dirty="0"/>
              <a:t>-page/ tests/landing-page/</a:t>
            </a:r>
          </a:p>
          <a:p>
            <a:r>
              <a:rPr lang="en-US" sz="1800" dirty="0" err="1"/>
              <a:t>npx</a:t>
            </a:r>
            <a:r>
              <a:rPr lang="en-US" sz="1800" dirty="0"/>
              <a:t> playwright test my-spec my-spec-2</a:t>
            </a:r>
          </a:p>
          <a:p>
            <a:r>
              <a:rPr lang="en-US" sz="1800" dirty="0" err="1"/>
              <a:t>npx</a:t>
            </a:r>
            <a:r>
              <a:rPr lang="en-US" sz="1800" dirty="0"/>
              <a:t> playwright test -g "add a </a:t>
            </a:r>
            <a:r>
              <a:rPr lang="en-US" sz="1800" dirty="0" err="1"/>
              <a:t>todo</a:t>
            </a:r>
            <a:r>
              <a:rPr lang="en-US" sz="1800" dirty="0"/>
              <a:t> item“</a:t>
            </a:r>
          </a:p>
          <a:p>
            <a:r>
              <a:rPr lang="en-US" sz="1800" dirty="0" err="1"/>
              <a:t>npx</a:t>
            </a:r>
            <a:r>
              <a:rPr lang="en-US" sz="1800" dirty="0"/>
              <a:t> playwright test –headed</a:t>
            </a:r>
          </a:p>
          <a:p>
            <a:r>
              <a:rPr lang="en-US" sz="1800" dirty="0" err="1"/>
              <a:t>npx</a:t>
            </a:r>
            <a:r>
              <a:rPr lang="en-US" sz="1800" dirty="0"/>
              <a:t> playwright test --project=</a:t>
            </a:r>
            <a:r>
              <a:rPr lang="en-US" sz="1800" dirty="0" err="1"/>
              <a:t>firefox,chrome</a:t>
            </a:r>
            <a:endParaRPr lang="en-US" sz="1800" dirty="0"/>
          </a:p>
          <a:p>
            <a:r>
              <a:rPr lang="en-US" sz="1800" dirty="0" err="1"/>
              <a:t>npx</a:t>
            </a:r>
            <a:r>
              <a:rPr lang="en-US" sz="1800" dirty="0"/>
              <a:t> playwright test --workers=1</a:t>
            </a:r>
          </a:p>
          <a:p>
            <a:r>
              <a:rPr lang="en-US" sz="1800" dirty="0" err="1"/>
              <a:t>npx</a:t>
            </a:r>
            <a:r>
              <a:rPr lang="en-US" sz="1800" dirty="0"/>
              <a:t> playwright test --reporter=dot</a:t>
            </a:r>
          </a:p>
          <a:p>
            <a:r>
              <a:rPr lang="en-US" sz="1800" dirty="0" err="1"/>
              <a:t>npx</a:t>
            </a:r>
            <a:r>
              <a:rPr lang="en-US" sz="1800" dirty="0"/>
              <a:t> playwright test –debug</a:t>
            </a:r>
          </a:p>
          <a:p>
            <a:r>
              <a:rPr lang="en-US" sz="1800" dirty="0" err="1"/>
              <a:t>npx</a:t>
            </a:r>
            <a:r>
              <a:rPr lang="en-US" sz="1800" dirty="0"/>
              <a:t> playwright test --help</a:t>
            </a:r>
          </a:p>
        </p:txBody>
      </p:sp>
      <p:sp>
        <p:nvSpPr>
          <p:cNvPr id="7" name="Text Placeholder 2">
            <a:extLst>
              <a:ext uri="{FF2B5EF4-FFF2-40B4-BE49-F238E27FC236}">
                <a16:creationId xmlns:a16="http://schemas.microsoft.com/office/drawing/2014/main" id="{079C61C7-84B1-F96C-12DF-F12F7F1C45D1}"/>
              </a:ext>
            </a:extLst>
          </p:cNvPr>
          <p:cNvSpPr txBox="1">
            <a:spLocks/>
          </p:cNvSpPr>
          <p:nvPr/>
        </p:nvSpPr>
        <p:spPr>
          <a:xfrm>
            <a:off x="6793434" y="1544457"/>
            <a:ext cx="4167936" cy="46279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mbol" panose="05050102010706020507" pitchFamily="18" charset="2"/>
              <a:buChar char="Þ"/>
            </a:pPr>
            <a:r>
              <a:rPr lang="en-US" sz="1800" dirty="0"/>
              <a:t> Run all the tests in all projects</a:t>
            </a:r>
          </a:p>
          <a:p>
            <a:pPr>
              <a:buFont typeface="Symbol" panose="05050102010706020507" pitchFamily="18" charset="2"/>
              <a:buChar char="Þ"/>
            </a:pPr>
            <a:r>
              <a:rPr lang="en-US" sz="1800" dirty="0"/>
              <a:t> Run a single test file</a:t>
            </a:r>
          </a:p>
          <a:p>
            <a:pPr>
              <a:buFont typeface="Symbol" panose="05050102010706020507" pitchFamily="18" charset="2"/>
              <a:buChar char="Þ"/>
            </a:pPr>
            <a:r>
              <a:rPr lang="en-US" sz="1800" dirty="0"/>
              <a:t> Run a set of test files</a:t>
            </a:r>
          </a:p>
          <a:p>
            <a:pPr>
              <a:buFont typeface="Symbol" panose="05050102010706020507" pitchFamily="18" charset="2"/>
              <a:buChar char="Þ"/>
            </a:pPr>
            <a:r>
              <a:rPr lang="en-US" sz="1800" dirty="0"/>
              <a:t> Run files that have my-spec or my-spec-2 in the file name</a:t>
            </a:r>
          </a:p>
          <a:p>
            <a:pPr>
              <a:buFont typeface="Symbol" panose="05050102010706020507" pitchFamily="18" charset="2"/>
              <a:buChar char="Þ"/>
            </a:pPr>
            <a:r>
              <a:rPr lang="en-US" sz="1800" dirty="0"/>
              <a:t> Run the test with the title</a:t>
            </a:r>
          </a:p>
          <a:p>
            <a:pPr>
              <a:buFont typeface="Symbol" panose="05050102010706020507" pitchFamily="18" charset="2"/>
              <a:buChar char="Þ"/>
            </a:pPr>
            <a:r>
              <a:rPr lang="en-US" sz="1800" dirty="0"/>
              <a:t> Run tests in headed browsers</a:t>
            </a:r>
          </a:p>
          <a:p>
            <a:pPr>
              <a:buFont typeface="Symbol" panose="05050102010706020507" pitchFamily="18" charset="2"/>
              <a:buChar char="Þ"/>
            </a:pPr>
            <a:r>
              <a:rPr lang="en-US" sz="1800" dirty="0"/>
              <a:t> Run tests in particular configuration (project)</a:t>
            </a:r>
          </a:p>
          <a:p>
            <a:pPr>
              <a:buFont typeface="Symbol" panose="05050102010706020507" pitchFamily="18" charset="2"/>
              <a:buChar char="Þ"/>
            </a:pPr>
            <a:r>
              <a:rPr lang="en-US" sz="1800" dirty="0"/>
              <a:t> Disable parallelization, run test with 1 worker</a:t>
            </a:r>
          </a:p>
          <a:p>
            <a:pPr>
              <a:buFont typeface="Symbol" panose="05050102010706020507" pitchFamily="18" charset="2"/>
              <a:buChar char="Þ"/>
            </a:pPr>
            <a:r>
              <a:rPr lang="en-US" sz="1800" dirty="0"/>
              <a:t> Run test with dot reporter</a:t>
            </a:r>
          </a:p>
          <a:p>
            <a:pPr>
              <a:buFont typeface="Symbol" panose="05050102010706020507" pitchFamily="18" charset="2"/>
              <a:buChar char="Þ"/>
            </a:pPr>
            <a:r>
              <a:rPr lang="en-US" sz="1800" dirty="0"/>
              <a:t> Run in debug mode with Playwright Inspector</a:t>
            </a:r>
          </a:p>
          <a:p>
            <a:pPr>
              <a:buFont typeface="Symbol" panose="05050102010706020507" pitchFamily="18" charset="2"/>
              <a:buChar char="Þ"/>
            </a:pPr>
            <a:r>
              <a:rPr lang="en-US" sz="1800" dirty="0"/>
              <a:t> Ask for help</a:t>
            </a:r>
          </a:p>
          <a:p>
            <a:pPr>
              <a:buFont typeface="Symbol" panose="05050102010706020507" pitchFamily="18" charset="2"/>
              <a:buChar char="Þ"/>
            </a:pPr>
            <a:endParaRPr lang="en-US" sz="1800" dirty="0"/>
          </a:p>
          <a:p>
            <a:pPr>
              <a:buFont typeface="Symbol" panose="05050102010706020507" pitchFamily="18" charset="2"/>
              <a:buChar char="Þ"/>
            </a:pPr>
            <a:endParaRPr lang="en-US" sz="1800" dirty="0"/>
          </a:p>
        </p:txBody>
      </p:sp>
    </p:spTree>
    <p:extLst>
      <p:ext uri="{BB962C8B-B14F-4D97-AF65-F5344CB8AC3E}">
        <p14:creationId xmlns:p14="http://schemas.microsoft.com/office/powerpoint/2010/main" val="503077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vert="horz" lIns="91440" tIns="45720" rIns="91440" bIns="45720" rtlCol="0" anchor="t">
            <a:normAutofit/>
          </a:bodyPr>
          <a:lstStyle/>
          <a:p>
            <a:pPr lvl="0"/>
            <a:r>
              <a:rPr lang="en-US" dirty="0"/>
              <a:t>Playwright additional features</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64270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F9B-1911-D767-B604-7BC3E00B0E4F}"/>
              </a:ext>
            </a:extLst>
          </p:cNvPr>
          <p:cNvSpPr>
            <a:spLocks noGrp="1"/>
          </p:cNvSpPr>
          <p:nvPr>
            <p:ph type="title"/>
          </p:nvPr>
        </p:nvSpPr>
        <p:spPr/>
        <p:txBody>
          <a:bodyPr/>
          <a:lstStyle/>
          <a:p>
            <a:r>
              <a:rPr lang="en-US" dirty="0"/>
              <a:t>3. Playwright additional features</a:t>
            </a:r>
            <a:br>
              <a:rPr lang="en-US" dirty="0"/>
            </a:br>
            <a:endParaRPr lang="en-US" dirty="0"/>
          </a:p>
        </p:txBody>
      </p:sp>
      <p:sp>
        <p:nvSpPr>
          <p:cNvPr id="3" name="Text Placeholder 2">
            <a:extLst>
              <a:ext uri="{FF2B5EF4-FFF2-40B4-BE49-F238E27FC236}">
                <a16:creationId xmlns:a16="http://schemas.microsoft.com/office/drawing/2014/main" id="{3DA3FE8B-1898-DD5F-B98A-149261C59FC6}"/>
              </a:ext>
            </a:extLst>
          </p:cNvPr>
          <p:cNvSpPr>
            <a:spLocks noGrp="1"/>
          </p:cNvSpPr>
          <p:nvPr>
            <p:ph type="body" sz="quarter" idx="11"/>
          </p:nvPr>
        </p:nvSpPr>
        <p:spPr>
          <a:xfrm>
            <a:off x="1329894" y="1824579"/>
            <a:ext cx="10293016" cy="4627975"/>
          </a:xfrm>
        </p:spPr>
        <p:txBody>
          <a:bodyPr/>
          <a:lstStyle/>
          <a:p>
            <a:pPr marL="342900" indent="-342900">
              <a:buFont typeface="+mj-lt"/>
              <a:buAutoNum type="arabicPeriod"/>
            </a:pPr>
            <a:r>
              <a:rPr lang="en-US" dirty="0"/>
              <a:t>VS Code Extension</a:t>
            </a:r>
          </a:p>
          <a:p>
            <a:pPr marL="342900" indent="-342900">
              <a:buFont typeface="+mj-lt"/>
              <a:buAutoNum type="arabicPeriod"/>
            </a:pPr>
            <a:r>
              <a:rPr lang="en-US" dirty="0"/>
              <a:t>Playwright Tracing</a:t>
            </a:r>
          </a:p>
          <a:p>
            <a:pPr marL="342900" indent="-342900">
              <a:buFont typeface="+mj-lt"/>
              <a:buAutoNum type="arabicPeriod"/>
            </a:pPr>
            <a:r>
              <a:rPr lang="en-US" dirty="0"/>
              <a:t>Networks</a:t>
            </a:r>
          </a:p>
          <a:p>
            <a:pPr marL="342900" indent="-342900">
              <a:buFont typeface="+mj-lt"/>
              <a:buAutoNum type="arabicPeriod"/>
            </a:pPr>
            <a:r>
              <a:rPr lang="en-US" dirty="0"/>
              <a:t>Emulation</a:t>
            </a:r>
          </a:p>
        </p:txBody>
      </p:sp>
    </p:spTree>
    <p:extLst>
      <p:ext uri="{BB962C8B-B14F-4D97-AF65-F5344CB8AC3E}">
        <p14:creationId xmlns:p14="http://schemas.microsoft.com/office/powerpoint/2010/main" val="186778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p:txBody>
          <a:bodyPr/>
          <a:lstStyle/>
          <a:p>
            <a:pPr lvl="0"/>
            <a:r>
              <a:rPr lang="en-US" dirty="0"/>
              <a:t>Playwright Introduction</a:t>
            </a:r>
          </a:p>
        </p:txBody>
      </p:sp>
      <p:sp>
        <p:nvSpPr>
          <p:cNvPr id="3" name="Text Placeholder 2">
            <a:extLst>
              <a:ext uri="{FF2B5EF4-FFF2-40B4-BE49-F238E27FC236}">
                <a16:creationId xmlns:a16="http://schemas.microsoft.com/office/drawing/2014/main" id="{980004BA-4F47-4C5C-B300-EF35A2F015DB}"/>
              </a:ext>
            </a:extLst>
          </p:cNvPr>
          <p:cNvSpPr>
            <a:spLocks noGrp="1"/>
          </p:cNvSpPr>
          <p:nvPr>
            <p:ph type="body" sz="quarter" idx="11"/>
          </p:nvPr>
        </p:nvSpPr>
        <p:spPr/>
        <p:txBody>
          <a:bodyPr vert="horz" lIns="91440" tIns="45720" rIns="91440" bIns="45720" rtlCol="0" anchor="t">
            <a:normAutofit/>
          </a:bodyPr>
          <a:lstStyle/>
          <a:p>
            <a:r>
              <a:rPr lang="en-US" sz="2000" dirty="0">
                <a:cs typeface="Arial"/>
              </a:rPr>
              <a:t>Playwright overview</a:t>
            </a:r>
          </a:p>
          <a:p>
            <a:r>
              <a:rPr lang="en-US" sz="2000" dirty="0">
                <a:cs typeface="Arial"/>
              </a:rPr>
              <a:t>Playwright solution</a:t>
            </a:r>
          </a:p>
          <a:p>
            <a:r>
              <a:rPr lang="en-US" sz="2000" dirty="0">
                <a:cs typeface="Arial"/>
              </a:rPr>
              <a:t>Playwright vs Selenium</a:t>
            </a:r>
          </a:p>
          <a:p>
            <a:r>
              <a:rPr lang="en-US" sz="2000" dirty="0">
                <a:cs typeface="Arial"/>
              </a:rPr>
              <a:t>The first test case with Playwright</a:t>
            </a:r>
          </a:p>
        </p:txBody>
      </p:sp>
    </p:spTree>
    <p:extLst>
      <p:ext uri="{BB962C8B-B14F-4D97-AF65-F5344CB8AC3E}">
        <p14:creationId xmlns:p14="http://schemas.microsoft.com/office/powerpoint/2010/main" val="18255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E1B4-74BD-E7BF-0E0D-C3C87999D503}"/>
              </a:ext>
            </a:extLst>
          </p:cNvPr>
          <p:cNvSpPr>
            <a:spLocks noGrp="1"/>
          </p:cNvSpPr>
          <p:nvPr>
            <p:ph type="title"/>
          </p:nvPr>
        </p:nvSpPr>
        <p:spPr/>
        <p:txBody>
          <a:bodyPr/>
          <a:lstStyle/>
          <a:p>
            <a:r>
              <a:rPr lang="en-US" dirty="0"/>
              <a:t>3.1 VS Code Extension</a:t>
            </a:r>
          </a:p>
        </p:txBody>
      </p:sp>
      <p:sp>
        <p:nvSpPr>
          <p:cNvPr id="3" name="Text Placeholder 2">
            <a:extLst>
              <a:ext uri="{FF2B5EF4-FFF2-40B4-BE49-F238E27FC236}">
                <a16:creationId xmlns:a16="http://schemas.microsoft.com/office/drawing/2014/main" id="{47D5F929-A369-4D57-C095-96D51C242906}"/>
              </a:ext>
            </a:extLst>
          </p:cNvPr>
          <p:cNvSpPr>
            <a:spLocks noGrp="1"/>
          </p:cNvSpPr>
          <p:nvPr>
            <p:ph type="body" sz="quarter" idx="11"/>
          </p:nvPr>
        </p:nvSpPr>
        <p:spPr>
          <a:xfrm>
            <a:off x="1489914" y="2230025"/>
            <a:ext cx="4167936" cy="4627975"/>
          </a:xfrm>
        </p:spPr>
        <p:txBody>
          <a:bodyPr/>
          <a:lstStyle/>
          <a:p>
            <a:r>
              <a:rPr lang="en-US" dirty="0"/>
              <a:t>Running single/multiple test</a:t>
            </a:r>
          </a:p>
          <a:p>
            <a:r>
              <a:rPr lang="en-US" dirty="0"/>
              <a:t>Select browser</a:t>
            </a:r>
          </a:p>
          <a:p>
            <a:r>
              <a:rPr lang="en-US" dirty="0"/>
              <a:t>Pick locator</a:t>
            </a:r>
          </a:p>
          <a:p>
            <a:r>
              <a:rPr lang="en-US" dirty="0"/>
              <a:t>Debug</a:t>
            </a:r>
          </a:p>
          <a:p>
            <a:r>
              <a:rPr lang="en-US" dirty="0"/>
              <a:t>Record test case</a:t>
            </a:r>
          </a:p>
        </p:txBody>
      </p:sp>
      <p:pic>
        <p:nvPicPr>
          <p:cNvPr id="5" name="Picture 4">
            <a:extLst>
              <a:ext uri="{FF2B5EF4-FFF2-40B4-BE49-F238E27FC236}">
                <a16:creationId xmlns:a16="http://schemas.microsoft.com/office/drawing/2014/main" id="{D0A47D8E-39DE-573B-4882-4CC4CF8E7CAD}"/>
              </a:ext>
            </a:extLst>
          </p:cNvPr>
          <p:cNvPicPr>
            <a:picLocks noChangeAspect="1"/>
          </p:cNvPicPr>
          <p:nvPr/>
        </p:nvPicPr>
        <p:blipFill>
          <a:blip r:embed="rId2"/>
          <a:stretch>
            <a:fillRect/>
          </a:stretch>
        </p:blipFill>
        <p:spPr>
          <a:xfrm>
            <a:off x="5967943" y="1126491"/>
            <a:ext cx="5163271" cy="1314633"/>
          </a:xfrm>
          <a:prstGeom prst="rect">
            <a:avLst/>
          </a:prstGeom>
        </p:spPr>
      </p:pic>
      <p:pic>
        <p:nvPicPr>
          <p:cNvPr id="7" name="Picture 6">
            <a:extLst>
              <a:ext uri="{FF2B5EF4-FFF2-40B4-BE49-F238E27FC236}">
                <a16:creationId xmlns:a16="http://schemas.microsoft.com/office/drawing/2014/main" id="{3E709C44-F9D3-569C-DA3B-A89C209F305F}"/>
              </a:ext>
            </a:extLst>
          </p:cNvPr>
          <p:cNvPicPr>
            <a:picLocks noChangeAspect="1"/>
          </p:cNvPicPr>
          <p:nvPr/>
        </p:nvPicPr>
        <p:blipFill>
          <a:blip r:embed="rId3"/>
          <a:stretch>
            <a:fillRect/>
          </a:stretch>
        </p:blipFill>
        <p:spPr>
          <a:xfrm>
            <a:off x="7196286" y="2623473"/>
            <a:ext cx="2419688" cy="3639058"/>
          </a:xfrm>
          <a:prstGeom prst="rect">
            <a:avLst/>
          </a:prstGeom>
        </p:spPr>
      </p:pic>
    </p:spTree>
    <p:extLst>
      <p:ext uri="{BB962C8B-B14F-4D97-AF65-F5344CB8AC3E}">
        <p14:creationId xmlns:p14="http://schemas.microsoft.com/office/powerpoint/2010/main" val="3788580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D52614-F446-E61F-B197-8C15EB69D96B}"/>
              </a:ext>
            </a:extLst>
          </p:cNvPr>
          <p:cNvSpPr>
            <a:spLocks noGrp="1"/>
          </p:cNvSpPr>
          <p:nvPr>
            <p:ph type="title"/>
          </p:nvPr>
        </p:nvSpPr>
        <p:spPr>
          <a:xfrm>
            <a:off x="838200" y="404813"/>
            <a:ext cx="10293350" cy="539750"/>
          </a:xfrm>
        </p:spPr>
        <p:txBody>
          <a:bodyPr/>
          <a:lstStyle/>
          <a:p>
            <a:r>
              <a:rPr lang="en-US" dirty="0"/>
              <a:t>3.2 Playwright Tracing</a:t>
            </a:r>
          </a:p>
        </p:txBody>
      </p:sp>
      <p:pic>
        <p:nvPicPr>
          <p:cNvPr id="6" name="Picture 5">
            <a:extLst>
              <a:ext uri="{FF2B5EF4-FFF2-40B4-BE49-F238E27FC236}">
                <a16:creationId xmlns:a16="http://schemas.microsoft.com/office/drawing/2014/main" id="{7C3C3AE7-2148-79CC-01C6-07C0F780E0D6}"/>
              </a:ext>
            </a:extLst>
          </p:cNvPr>
          <p:cNvPicPr>
            <a:picLocks noChangeAspect="1"/>
          </p:cNvPicPr>
          <p:nvPr/>
        </p:nvPicPr>
        <p:blipFill>
          <a:blip r:embed="rId2"/>
          <a:stretch>
            <a:fillRect/>
          </a:stretch>
        </p:blipFill>
        <p:spPr>
          <a:xfrm>
            <a:off x="4193514" y="1470575"/>
            <a:ext cx="4925112" cy="1476581"/>
          </a:xfrm>
          <a:prstGeom prst="rect">
            <a:avLst/>
          </a:prstGeom>
        </p:spPr>
      </p:pic>
      <p:pic>
        <p:nvPicPr>
          <p:cNvPr id="8" name="Picture 7">
            <a:extLst>
              <a:ext uri="{FF2B5EF4-FFF2-40B4-BE49-F238E27FC236}">
                <a16:creationId xmlns:a16="http://schemas.microsoft.com/office/drawing/2014/main" id="{5F18D380-317A-0AAB-CFD1-CAC8B993AEC0}"/>
              </a:ext>
            </a:extLst>
          </p:cNvPr>
          <p:cNvPicPr>
            <a:picLocks noChangeAspect="1"/>
          </p:cNvPicPr>
          <p:nvPr/>
        </p:nvPicPr>
        <p:blipFill>
          <a:blip r:embed="rId3"/>
          <a:stretch>
            <a:fillRect/>
          </a:stretch>
        </p:blipFill>
        <p:spPr>
          <a:xfrm>
            <a:off x="3370554" y="3120931"/>
            <a:ext cx="6981421" cy="3435126"/>
          </a:xfrm>
          <a:prstGeom prst="rect">
            <a:avLst/>
          </a:prstGeom>
        </p:spPr>
      </p:pic>
      <p:sp>
        <p:nvSpPr>
          <p:cNvPr id="10" name="TextBox 9">
            <a:extLst>
              <a:ext uri="{FF2B5EF4-FFF2-40B4-BE49-F238E27FC236}">
                <a16:creationId xmlns:a16="http://schemas.microsoft.com/office/drawing/2014/main" id="{D050EB80-985B-F6B8-9A4F-D149C08EB383}"/>
              </a:ext>
            </a:extLst>
          </p:cNvPr>
          <p:cNvSpPr txBox="1"/>
          <p:nvPr/>
        </p:nvSpPr>
        <p:spPr>
          <a:xfrm>
            <a:off x="442913" y="3005081"/>
            <a:ext cx="6097904" cy="369332"/>
          </a:xfrm>
          <a:prstGeom prst="rect">
            <a:avLst/>
          </a:prstGeom>
          <a:noFill/>
        </p:spPr>
        <p:txBody>
          <a:bodyPr wrap="square">
            <a:spAutoFit/>
          </a:bodyPr>
          <a:lstStyle/>
          <a:p>
            <a:pPr marL="0" indent="0">
              <a:buNone/>
            </a:pPr>
            <a:r>
              <a:rPr lang="en-US" b="1" dirty="0">
                <a:solidFill>
                  <a:srgbClr val="1C1E21"/>
                </a:solidFill>
                <a:latin typeface="system-ui"/>
              </a:rPr>
              <a:t>Useful tool for debugging</a:t>
            </a:r>
            <a:endParaRPr lang="en-US" b="1" dirty="0"/>
          </a:p>
        </p:txBody>
      </p:sp>
    </p:spTree>
    <p:extLst>
      <p:ext uri="{BB962C8B-B14F-4D97-AF65-F5344CB8AC3E}">
        <p14:creationId xmlns:p14="http://schemas.microsoft.com/office/powerpoint/2010/main" val="160491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4512-8C91-1E6D-8742-79BB49FF79FF}"/>
              </a:ext>
            </a:extLst>
          </p:cNvPr>
          <p:cNvSpPr>
            <a:spLocks noGrp="1"/>
          </p:cNvSpPr>
          <p:nvPr>
            <p:ph type="title"/>
          </p:nvPr>
        </p:nvSpPr>
        <p:spPr/>
        <p:txBody>
          <a:bodyPr/>
          <a:lstStyle/>
          <a:p>
            <a:r>
              <a:rPr lang="en-US" dirty="0"/>
              <a:t>3.3 Networks</a:t>
            </a:r>
          </a:p>
        </p:txBody>
      </p:sp>
      <p:sp>
        <p:nvSpPr>
          <p:cNvPr id="3" name="Text Placeholder 2">
            <a:extLst>
              <a:ext uri="{FF2B5EF4-FFF2-40B4-BE49-F238E27FC236}">
                <a16:creationId xmlns:a16="http://schemas.microsoft.com/office/drawing/2014/main" id="{AE3D8920-52A1-BC9E-8C32-D58A267930D9}"/>
              </a:ext>
            </a:extLst>
          </p:cNvPr>
          <p:cNvSpPr>
            <a:spLocks noGrp="1"/>
          </p:cNvSpPr>
          <p:nvPr>
            <p:ph type="body" sz="quarter" idx="11"/>
          </p:nvPr>
        </p:nvSpPr>
        <p:spPr>
          <a:xfrm>
            <a:off x="1512774" y="1544457"/>
            <a:ext cx="3402126" cy="4627975"/>
          </a:xfrm>
        </p:spPr>
        <p:txBody>
          <a:bodyPr/>
          <a:lstStyle/>
          <a:p>
            <a:r>
              <a:rPr lang="en-US" dirty="0"/>
              <a:t>Mocking API</a:t>
            </a:r>
          </a:p>
          <a:p>
            <a:r>
              <a:rPr lang="en-US" dirty="0"/>
              <a:t>Authentication</a:t>
            </a:r>
          </a:p>
          <a:p>
            <a:r>
              <a:rPr lang="en-US" dirty="0"/>
              <a:t>Proxy</a:t>
            </a:r>
          </a:p>
          <a:p>
            <a:r>
              <a:rPr lang="en-US" dirty="0"/>
              <a:t>Modify request</a:t>
            </a:r>
          </a:p>
          <a:p>
            <a:r>
              <a:rPr lang="en-US" dirty="0"/>
              <a:t>Abort request</a:t>
            </a:r>
          </a:p>
          <a:p>
            <a:r>
              <a:rPr lang="en-US" dirty="0"/>
              <a:t>Modify response</a:t>
            </a:r>
          </a:p>
          <a:p>
            <a:r>
              <a:rPr lang="en-US" dirty="0"/>
              <a:t>…</a:t>
            </a:r>
          </a:p>
        </p:txBody>
      </p:sp>
      <p:pic>
        <p:nvPicPr>
          <p:cNvPr id="5" name="Picture 4">
            <a:extLst>
              <a:ext uri="{FF2B5EF4-FFF2-40B4-BE49-F238E27FC236}">
                <a16:creationId xmlns:a16="http://schemas.microsoft.com/office/drawing/2014/main" id="{39760630-FF35-BA48-3085-F4FD62399592}"/>
              </a:ext>
            </a:extLst>
          </p:cNvPr>
          <p:cNvPicPr>
            <a:picLocks noChangeAspect="1"/>
          </p:cNvPicPr>
          <p:nvPr/>
        </p:nvPicPr>
        <p:blipFill>
          <a:blip r:embed="rId2"/>
          <a:stretch>
            <a:fillRect/>
          </a:stretch>
        </p:blipFill>
        <p:spPr>
          <a:xfrm>
            <a:off x="3941902" y="1781048"/>
            <a:ext cx="7806233" cy="1990852"/>
          </a:xfrm>
          <a:prstGeom prst="rect">
            <a:avLst/>
          </a:prstGeom>
        </p:spPr>
      </p:pic>
    </p:spTree>
    <p:extLst>
      <p:ext uri="{BB962C8B-B14F-4D97-AF65-F5344CB8AC3E}">
        <p14:creationId xmlns:p14="http://schemas.microsoft.com/office/powerpoint/2010/main" val="537496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778D-72D5-559D-9549-BC5495A40CC7}"/>
              </a:ext>
            </a:extLst>
          </p:cNvPr>
          <p:cNvSpPr>
            <a:spLocks noGrp="1"/>
          </p:cNvSpPr>
          <p:nvPr>
            <p:ph type="title"/>
          </p:nvPr>
        </p:nvSpPr>
        <p:spPr/>
        <p:txBody>
          <a:bodyPr/>
          <a:lstStyle/>
          <a:p>
            <a:r>
              <a:rPr lang="en-US" dirty="0"/>
              <a:t>3.4 Emulation</a:t>
            </a:r>
          </a:p>
        </p:txBody>
      </p:sp>
      <p:sp>
        <p:nvSpPr>
          <p:cNvPr id="3" name="Text Placeholder 2">
            <a:extLst>
              <a:ext uri="{FF2B5EF4-FFF2-40B4-BE49-F238E27FC236}">
                <a16:creationId xmlns:a16="http://schemas.microsoft.com/office/drawing/2014/main" id="{EC95C3D0-6160-3946-C0AB-3F65082B8278}"/>
              </a:ext>
            </a:extLst>
          </p:cNvPr>
          <p:cNvSpPr>
            <a:spLocks noGrp="1"/>
          </p:cNvSpPr>
          <p:nvPr>
            <p:ph type="body" sz="quarter" idx="11"/>
          </p:nvPr>
        </p:nvSpPr>
        <p:spPr/>
        <p:txBody>
          <a:bodyPr/>
          <a:lstStyle/>
          <a:p>
            <a:r>
              <a:rPr lang="en-US" dirty="0"/>
              <a:t>Device</a:t>
            </a:r>
          </a:p>
          <a:p>
            <a:r>
              <a:rPr lang="en-US" dirty="0"/>
              <a:t>Viewport</a:t>
            </a:r>
          </a:p>
          <a:p>
            <a:r>
              <a:rPr lang="en-US" dirty="0"/>
              <a:t>Locale &amp; Time zone</a:t>
            </a:r>
          </a:p>
          <a:p>
            <a:r>
              <a:rPr lang="en-US" dirty="0"/>
              <a:t>Permission</a:t>
            </a:r>
          </a:p>
          <a:p>
            <a:r>
              <a:rPr lang="en-US" dirty="0"/>
              <a:t>Geolocation</a:t>
            </a:r>
          </a:p>
          <a:p>
            <a:r>
              <a:rPr lang="en-US" dirty="0"/>
              <a:t>Color schema and media</a:t>
            </a:r>
          </a:p>
        </p:txBody>
      </p:sp>
      <p:pic>
        <p:nvPicPr>
          <p:cNvPr id="1026" name="Picture 2" descr="geolocation for italy on bing maps">
            <a:extLst>
              <a:ext uri="{FF2B5EF4-FFF2-40B4-BE49-F238E27FC236}">
                <a16:creationId xmlns:a16="http://schemas.microsoft.com/office/drawing/2014/main" id="{0FCD1944-7EC8-A759-5EBD-3AB85BE6EB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3415" y="1212987"/>
            <a:ext cx="768699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426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vert="horz" lIns="91440" tIns="45720" rIns="91440" bIns="45720" rtlCol="0" anchor="t">
            <a:normAutofit/>
          </a:bodyPr>
          <a:lstStyle/>
          <a:p>
            <a:pPr lvl="0"/>
            <a:r>
              <a:rPr lang="en-US" dirty="0"/>
              <a:t>Framework Template</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49660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E15A-3F86-3A31-FF29-180F125059CE}"/>
              </a:ext>
            </a:extLst>
          </p:cNvPr>
          <p:cNvSpPr>
            <a:spLocks noGrp="1"/>
          </p:cNvSpPr>
          <p:nvPr>
            <p:ph type="title"/>
          </p:nvPr>
        </p:nvSpPr>
        <p:spPr/>
        <p:txBody>
          <a:bodyPr/>
          <a:lstStyle/>
          <a:p>
            <a:r>
              <a:rPr lang="en-US" dirty="0"/>
              <a:t>4. Framework Template</a:t>
            </a:r>
          </a:p>
        </p:txBody>
      </p:sp>
      <p:pic>
        <p:nvPicPr>
          <p:cNvPr id="5" name="Picture 4">
            <a:extLst>
              <a:ext uri="{FF2B5EF4-FFF2-40B4-BE49-F238E27FC236}">
                <a16:creationId xmlns:a16="http://schemas.microsoft.com/office/drawing/2014/main" id="{77FC8FD0-721E-9BFF-6AA8-4681B6E30B79}"/>
              </a:ext>
            </a:extLst>
          </p:cNvPr>
          <p:cNvPicPr>
            <a:picLocks noChangeAspect="1"/>
          </p:cNvPicPr>
          <p:nvPr/>
        </p:nvPicPr>
        <p:blipFill>
          <a:blip r:embed="rId2"/>
          <a:stretch>
            <a:fillRect/>
          </a:stretch>
        </p:blipFill>
        <p:spPr>
          <a:xfrm>
            <a:off x="2929300" y="944142"/>
            <a:ext cx="6683329" cy="5720800"/>
          </a:xfrm>
          <a:prstGeom prst="rect">
            <a:avLst/>
          </a:prstGeom>
        </p:spPr>
      </p:pic>
    </p:spTree>
    <p:extLst>
      <p:ext uri="{BB962C8B-B14F-4D97-AF65-F5344CB8AC3E}">
        <p14:creationId xmlns:p14="http://schemas.microsoft.com/office/powerpoint/2010/main" val="4160659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43F7-E60E-824B-D944-4297F984CDE5}"/>
              </a:ext>
            </a:extLst>
          </p:cNvPr>
          <p:cNvSpPr>
            <a:spLocks noGrp="1"/>
          </p:cNvSpPr>
          <p:nvPr>
            <p:ph type="title"/>
          </p:nvPr>
        </p:nvSpPr>
        <p:spPr/>
        <p:txBody>
          <a:bodyPr/>
          <a:lstStyle/>
          <a:p>
            <a:r>
              <a:rPr lang="en-US" dirty="0"/>
              <a:t>4. Framework Template</a:t>
            </a:r>
          </a:p>
        </p:txBody>
      </p:sp>
      <p:sp>
        <p:nvSpPr>
          <p:cNvPr id="3" name="Text Placeholder 2">
            <a:extLst>
              <a:ext uri="{FF2B5EF4-FFF2-40B4-BE49-F238E27FC236}">
                <a16:creationId xmlns:a16="http://schemas.microsoft.com/office/drawing/2014/main" id="{4FA3BC39-054E-5022-02ED-7F0A5FEC13AC}"/>
              </a:ext>
            </a:extLst>
          </p:cNvPr>
          <p:cNvSpPr>
            <a:spLocks noGrp="1"/>
          </p:cNvSpPr>
          <p:nvPr>
            <p:ph type="body" sz="quarter" idx="11"/>
          </p:nvPr>
        </p:nvSpPr>
        <p:spPr>
          <a:xfrm>
            <a:off x="2015488" y="2523596"/>
            <a:ext cx="10293016" cy="4627975"/>
          </a:xfrm>
        </p:spPr>
        <p:txBody>
          <a:bodyPr/>
          <a:lstStyle/>
          <a:p>
            <a:pPr marL="0" indent="0">
              <a:buNone/>
            </a:pPr>
            <a:r>
              <a:rPr lang="en-US" dirty="0"/>
              <a:t>Azure DevOps </a:t>
            </a:r>
            <a:r>
              <a:rPr lang="en-US" dirty="0" err="1"/>
              <a:t>yml</a:t>
            </a:r>
            <a:r>
              <a:rPr lang="en-US" dirty="0"/>
              <a:t> file</a:t>
            </a:r>
          </a:p>
        </p:txBody>
      </p:sp>
      <p:pic>
        <p:nvPicPr>
          <p:cNvPr id="5" name="Picture 4">
            <a:extLst>
              <a:ext uri="{FF2B5EF4-FFF2-40B4-BE49-F238E27FC236}">
                <a16:creationId xmlns:a16="http://schemas.microsoft.com/office/drawing/2014/main" id="{DD2DC150-4120-C664-5FD6-2EC867181FBC}"/>
              </a:ext>
            </a:extLst>
          </p:cNvPr>
          <p:cNvPicPr>
            <a:picLocks noChangeAspect="1"/>
          </p:cNvPicPr>
          <p:nvPr/>
        </p:nvPicPr>
        <p:blipFill>
          <a:blip r:embed="rId3"/>
          <a:stretch>
            <a:fillRect/>
          </a:stretch>
        </p:blipFill>
        <p:spPr>
          <a:xfrm>
            <a:off x="4898856" y="944142"/>
            <a:ext cx="6576563" cy="5668733"/>
          </a:xfrm>
          <a:prstGeom prst="rect">
            <a:avLst/>
          </a:prstGeom>
        </p:spPr>
      </p:pic>
    </p:spTree>
    <p:extLst>
      <p:ext uri="{BB962C8B-B14F-4D97-AF65-F5344CB8AC3E}">
        <p14:creationId xmlns:p14="http://schemas.microsoft.com/office/powerpoint/2010/main" val="3674931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9EC-2AC4-913A-8B50-F190E3FAC27B}"/>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6143D779-2171-9C10-44EA-59A9E6D10EEF}"/>
              </a:ext>
            </a:extLst>
          </p:cNvPr>
          <p:cNvSpPr>
            <a:spLocks noGrp="1"/>
          </p:cNvSpPr>
          <p:nvPr>
            <p:ph type="body" sz="quarter" idx="11"/>
          </p:nvPr>
        </p:nvSpPr>
        <p:spPr/>
        <p:txBody>
          <a:bodyPr/>
          <a:lstStyle/>
          <a:p>
            <a:r>
              <a:rPr lang="en-US" dirty="0">
                <a:hlinkClick r:id="rId2"/>
              </a:rPr>
              <a:t>https://playwright.dev/docs/intro</a:t>
            </a:r>
            <a:endParaRPr lang="en-US" dirty="0"/>
          </a:p>
          <a:p>
            <a:r>
              <a:rPr lang="en-US" dirty="0">
                <a:hlinkClick r:id="rId3"/>
              </a:rPr>
              <a:t>https://www.programsbuzz.com/article/playwright-architecture</a:t>
            </a:r>
            <a:endParaRPr lang="en-US" dirty="0"/>
          </a:p>
          <a:p>
            <a:endParaRPr lang="en-US" dirty="0"/>
          </a:p>
        </p:txBody>
      </p:sp>
    </p:spTree>
    <p:extLst>
      <p:ext uri="{BB962C8B-B14F-4D97-AF65-F5344CB8AC3E}">
        <p14:creationId xmlns:p14="http://schemas.microsoft.com/office/powerpoint/2010/main" val="3228277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B6D7-6922-5F6C-9344-5FB6C8EA2582}"/>
              </a:ext>
            </a:extLst>
          </p:cNvPr>
          <p:cNvSpPr>
            <a:spLocks noGrp="1"/>
          </p:cNvSpPr>
          <p:nvPr>
            <p:ph type="title"/>
          </p:nvPr>
        </p:nvSpPr>
        <p:spPr/>
        <p:txBody>
          <a:bodyPr/>
          <a:lstStyle/>
          <a:p>
            <a:r>
              <a:rPr lang="en-US" dirty="0"/>
              <a:t>5. Exercise</a:t>
            </a:r>
          </a:p>
        </p:txBody>
      </p:sp>
      <p:sp>
        <p:nvSpPr>
          <p:cNvPr id="3" name="Text Placeholder 2">
            <a:extLst>
              <a:ext uri="{FF2B5EF4-FFF2-40B4-BE49-F238E27FC236}">
                <a16:creationId xmlns:a16="http://schemas.microsoft.com/office/drawing/2014/main" id="{9CC94466-8D08-1DF3-1908-454A31B02614}"/>
              </a:ext>
            </a:extLst>
          </p:cNvPr>
          <p:cNvSpPr>
            <a:spLocks noGrp="1"/>
          </p:cNvSpPr>
          <p:nvPr>
            <p:ph type="body" sz="quarter" idx="11"/>
          </p:nvPr>
        </p:nvSpPr>
        <p:spPr/>
        <p:txBody>
          <a:bodyPr/>
          <a:lstStyle/>
          <a:p>
            <a:r>
              <a:rPr lang="en-US" dirty="0"/>
              <a:t>NT_TD_001_Template_FinalExamination_CourseCode_AutomationWithPlaywright.docx</a:t>
            </a:r>
          </a:p>
        </p:txBody>
      </p:sp>
    </p:spTree>
    <p:extLst>
      <p:ext uri="{BB962C8B-B14F-4D97-AF65-F5344CB8AC3E}">
        <p14:creationId xmlns:p14="http://schemas.microsoft.com/office/powerpoint/2010/main" val="3211254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60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5EF6-2E45-B0FD-DABF-36C2C25772CF}"/>
              </a:ext>
            </a:extLst>
          </p:cNvPr>
          <p:cNvSpPr>
            <a:spLocks noGrp="1"/>
          </p:cNvSpPr>
          <p:nvPr>
            <p:ph type="title"/>
          </p:nvPr>
        </p:nvSpPr>
        <p:spPr/>
        <p:txBody>
          <a:bodyPr/>
          <a:lstStyle/>
          <a:p>
            <a:r>
              <a:rPr lang="en-US" dirty="0"/>
              <a:t>Playwright Overview</a:t>
            </a:r>
          </a:p>
        </p:txBody>
      </p:sp>
      <p:sp>
        <p:nvSpPr>
          <p:cNvPr id="6" name="Text Placeholder 2">
            <a:extLst>
              <a:ext uri="{FF2B5EF4-FFF2-40B4-BE49-F238E27FC236}">
                <a16:creationId xmlns:a16="http://schemas.microsoft.com/office/drawing/2014/main" id="{A5347136-44FC-BA74-63A2-FA31B31549B8}"/>
              </a:ext>
            </a:extLst>
          </p:cNvPr>
          <p:cNvSpPr>
            <a:spLocks noGrp="1"/>
          </p:cNvSpPr>
          <p:nvPr>
            <p:ph type="body" sz="quarter" idx="11"/>
          </p:nvPr>
        </p:nvSpPr>
        <p:spPr>
          <a:xfrm>
            <a:off x="838404" y="1212987"/>
            <a:ext cx="6198500" cy="4627975"/>
          </a:xfrm>
        </p:spPr>
        <p:txBody>
          <a:bodyPr vert="horz" lIns="91440" tIns="45720" rIns="91440" bIns="45720" rtlCol="0" anchor="t">
            <a:normAutofit/>
          </a:bodyPr>
          <a:lstStyle/>
          <a:p>
            <a:r>
              <a:rPr lang="en-US" sz="2000" dirty="0">
                <a:cs typeface="Arial"/>
              </a:rPr>
              <a:t>Open-source NodeJS-based framework developed by Microsoft</a:t>
            </a:r>
          </a:p>
          <a:p>
            <a:r>
              <a:rPr lang="en-US" sz="2000" dirty="0">
                <a:cs typeface="Arial"/>
              </a:rPr>
              <a:t>Programming languages: </a:t>
            </a:r>
            <a:r>
              <a:rPr lang="en-US" sz="2000" b="1" dirty="0">
                <a:cs typeface="Arial"/>
              </a:rPr>
              <a:t>TypeScript, JavaScript</a:t>
            </a:r>
            <a:r>
              <a:rPr lang="en-US" sz="2000" dirty="0">
                <a:cs typeface="Arial"/>
              </a:rPr>
              <a:t>, Python, .NET, Java</a:t>
            </a:r>
          </a:p>
          <a:p>
            <a:r>
              <a:rPr lang="en-US" sz="2000" dirty="0">
                <a:cs typeface="Arial"/>
              </a:rPr>
              <a:t>Cross-browser: Chromium, </a:t>
            </a:r>
            <a:r>
              <a:rPr lang="en-US" sz="2000" dirty="0" err="1">
                <a:cs typeface="Arial"/>
              </a:rPr>
              <a:t>WebKit</a:t>
            </a:r>
            <a:r>
              <a:rPr lang="en-US" sz="2000" dirty="0">
                <a:cs typeface="Arial"/>
              </a:rPr>
              <a:t>, and Firefox</a:t>
            </a:r>
          </a:p>
          <a:p>
            <a:r>
              <a:rPr lang="en-US" sz="2000" dirty="0">
                <a:cs typeface="Arial"/>
              </a:rPr>
              <a:t>Cross-platform: Windows, Linux, and macOS, headless and headed, mobile web</a:t>
            </a:r>
          </a:p>
          <a:p>
            <a:r>
              <a:rPr lang="en-US" sz="2000" dirty="0">
                <a:cs typeface="Arial"/>
              </a:rPr>
              <a:t>Auto wait</a:t>
            </a:r>
          </a:p>
          <a:p>
            <a:r>
              <a:rPr lang="en-US" sz="2000" dirty="0">
                <a:cs typeface="Arial"/>
              </a:rPr>
              <a:t>Tracing</a:t>
            </a:r>
          </a:p>
          <a:p>
            <a:r>
              <a:rPr lang="en-US" sz="2000" dirty="0">
                <a:cs typeface="Arial"/>
              </a:rPr>
              <a:t>Power tooling: </a:t>
            </a:r>
            <a:r>
              <a:rPr lang="en-US" sz="2000" dirty="0" err="1">
                <a:cs typeface="Arial"/>
              </a:rPr>
              <a:t>Codegen</a:t>
            </a:r>
            <a:r>
              <a:rPr lang="en-US" sz="2000" dirty="0">
                <a:cs typeface="Arial"/>
              </a:rPr>
              <a:t>, Playwright Inspector, Trace viewer</a:t>
            </a:r>
          </a:p>
          <a:p>
            <a:r>
              <a:rPr lang="en-US" sz="2000" dirty="0">
                <a:cs typeface="Arial"/>
              </a:rPr>
              <a:t>No trade-offs</a:t>
            </a:r>
          </a:p>
          <a:p>
            <a:endParaRPr lang="en-US" sz="2000" dirty="0">
              <a:cs typeface="Arial"/>
            </a:endParaRPr>
          </a:p>
        </p:txBody>
      </p:sp>
      <p:pic>
        <p:nvPicPr>
          <p:cNvPr id="1026" name="Picture 2" descr="Introduction to Microsoft Playwright and its features — Part 01 | by Harsha  Suraweera | Oct, 2022 | Medium | Medium">
            <a:extLst>
              <a:ext uri="{FF2B5EF4-FFF2-40B4-BE49-F238E27FC236}">
                <a16:creationId xmlns:a16="http://schemas.microsoft.com/office/drawing/2014/main" id="{48E19453-3AE4-2AC9-50D1-A880090C5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139" y="1751151"/>
            <a:ext cx="4115281" cy="255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2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8E31-28B6-5B38-E18C-3CCD064A69A6}"/>
              </a:ext>
            </a:extLst>
          </p:cNvPr>
          <p:cNvSpPr>
            <a:spLocks noGrp="1"/>
          </p:cNvSpPr>
          <p:nvPr>
            <p:ph type="title"/>
          </p:nvPr>
        </p:nvSpPr>
        <p:spPr/>
        <p:txBody>
          <a:bodyPr/>
          <a:lstStyle/>
          <a:p>
            <a:r>
              <a:rPr lang="en-US" dirty="0"/>
              <a:t>Playwright Solution</a:t>
            </a:r>
          </a:p>
        </p:txBody>
      </p:sp>
      <p:pic>
        <p:nvPicPr>
          <p:cNvPr id="2050" name="Picture 2" descr="playwright architecture diagram">
            <a:extLst>
              <a:ext uri="{FF2B5EF4-FFF2-40B4-BE49-F238E27FC236}">
                <a16:creationId xmlns:a16="http://schemas.microsoft.com/office/drawing/2014/main" id="{9C0028EE-7C29-494E-D8E9-60F16557F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71625"/>
            <a:ext cx="76200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33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08CD-B4CB-1408-527D-2CBF64AF031E}"/>
              </a:ext>
            </a:extLst>
          </p:cNvPr>
          <p:cNvSpPr>
            <a:spLocks noGrp="1"/>
          </p:cNvSpPr>
          <p:nvPr>
            <p:ph type="title"/>
          </p:nvPr>
        </p:nvSpPr>
        <p:spPr/>
        <p:txBody>
          <a:bodyPr/>
          <a:lstStyle/>
          <a:p>
            <a:r>
              <a:rPr lang="en-US" dirty="0"/>
              <a:t>Playwright vs Selenium</a:t>
            </a:r>
          </a:p>
        </p:txBody>
      </p:sp>
      <p:graphicFrame>
        <p:nvGraphicFramePr>
          <p:cNvPr id="5" name="Table 5">
            <a:extLst>
              <a:ext uri="{FF2B5EF4-FFF2-40B4-BE49-F238E27FC236}">
                <a16:creationId xmlns:a16="http://schemas.microsoft.com/office/drawing/2014/main" id="{88C8452A-5B92-FCA8-13A8-A659DD92F1E5}"/>
              </a:ext>
            </a:extLst>
          </p:cNvPr>
          <p:cNvGraphicFramePr>
            <a:graphicFrameLocks noGrp="1"/>
          </p:cNvGraphicFramePr>
          <p:nvPr>
            <p:extLst>
              <p:ext uri="{D42A27DB-BD31-4B8C-83A1-F6EECF244321}">
                <p14:modId xmlns:p14="http://schemas.microsoft.com/office/powerpoint/2010/main" val="3457515246"/>
              </p:ext>
            </p:extLst>
          </p:nvPr>
        </p:nvGraphicFramePr>
        <p:xfrm>
          <a:off x="1378226" y="983898"/>
          <a:ext cx="9752988" cy="5362520"/>
        </p:xfrm>
        <a:graphic>
          <a:graphicData uri="http://schemas.openxmlformats.org/drawingml/2006/table">
            <a:tbl>
              <a:tblPr firstRow="1" bandRow="1">
                <a:tableStyleId>{5C22544A-7EE6-4342-B048-85BDC9FD1C3A}</a:tableStyleId>
              </a:tblPr>
              <a:tblGrid>
                <a:gridCol w="3250996">
                  <a:extLst>
                    <a:ext uri="{9D8B030D-6E8A-4147-A177-3AD203B41FA5}">
                      <a16:colId xmlns:a16="http://schemas.microsoft.com/office/drawing/2014/main" val="875141510"/>
                    </a:ext>
                  </a:extLst>
                </a:gridCol>
                <a:gridCol w="3250996">
                  <a:extLst>
                    <a:ext uri="{9D8B030D-6E8A-4147-A177-3AD203B41FA5}">
                      <a16:colId xmlns:a16="http://schemas.microsoft.com/office/drawing/2014/main" val="2334303968"/>
                    </a:ext>
                  </a:extLst>
                </a:gridCol>
                <a:gridCol w="3250996">
                  <a:extLst>
                    <a:ext uri="{9D8B030D-6E8A-4147-A177-3AD203B41FA5}">
                      <a16:colId xmlns:a16="http://schemas.microsoft.com/office/drawing/2014/main" val="3143541854"/>
                    </a:ext>
                  </a:extLst>
                </a:gridCol>
              </a:tblGrid>
              <a:tr h="122707">
                <a:tc>
                  <a:txBody>
                    <a:bodyPr/>
                    <a:lstStyle/>
                    <a:p>
                      <a:endParaRPr lang="en-US" sz="1400" dirty="0">
                        <a:effectLst/>
                        <a:latin typeface="Calibri" panose="020F0502020204030204" pitchFamily="34" charset="0"/>
                      </a:endParaRPr>
                    </a:p>
                  </a:txBody>
                  <a:tcPr marL="6105" marR="6105" marT="6105" marB="6105" anchor="ctr"/>
                </a:tc>
                <a:tc>
                  <a:txBody>
                    <a:bodyPr/>
                    <a:lstStyle/>
                    <a:p>
                      <a:br>
                        <a:rPr lang="en-US" sz="1400" dirty="0">
                          <a:solidFill>
                            <a:srgbClr val="000000"/>
                          </a:solidFill>
                          <a:effectLst/>
                          <a:latin typeface="Calibri" panose="020F0502020204030204" pitchFamily="34" charset="0"/>
                        </a:rPr>
                      </a:br>
                      <a:r>
                        <a:rPr lang="en-US" sz="1400" dirty="0">
                          <a:solidFill>
                            <a:srgbClr val="000000"/>
                          </a:solidFill>
                          <a:effectLst/>
                          <a:latin typeface="Calibri" panose="020F0502020204030204" pitchFamily="34" charset="0"/>
                        </a:rPr>
                        <a:t>Playwright</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Selenium</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441751552"/>
                  </a:ext>
                </a:extLst>
              </a:tr>
              <a:tr h="370840">
                <a:tc>
                  <a:txBody>
                    <a:bodyPr/>
                    <a:lstStyle/>
                    <a:p>
                      <a:r>
                        <a:rPr lang="en-US" sz="1400" dirty="0">
                          <a:solidFill>
                            <a:srgbClr val="000000"/>
                          </a:solidFill>
                          <a:effectLst/>
                          <a:latin typeface="Calibri" panose="020F0502020204030204" pitchFamily="34" charset="0"/>
                        </a:rPr>
                        <a:t>Solution</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Using </a:t>
                      </a:r>
                      <a:r>
                        <a:rPr lang="en-US" sz="1400" dirty="0" err="1">
                          <a:solidFill>
                            <a:srgbClr val="000000"/>
                          </a:solidFill>
                          <a:effectLst/>
                          <a:latin typeface="Calibri" panose="020F0502020204030204" pitchFamily="34" charset="0"/>
                        </a:rPr>
                        <a:t>DevTool</a:t>
                      </a:r>
                      <a:r>
                        <a:rPr lang="en-US" sz="1400" dirty="0">
                          <a:solidFill>
                            <a:srgbClr val="000000"/>
                          </a:solidFill>
                          <a:effectLst/>
                          <a:latin typeface="Calibri" panose="020F0502020204030204" pitchFamily="34" charset="0"/>
                        </a:rPr>
                        <a:t> Protocol</a:t>
                      </a:r>
                      <a:endParaRPr lang="en-US" sz="1400" dirty="0">
                        <a:effectLst/>
                        <a:latin typeface="Calibri" panose="020F0502020204030204" pitchFamily="34" charset="0"/>
                      </a:endParaRPr>
                    </a:p>
                  </a:txBody>
                  <a:tcPr marL="6105" marR="6105" marT="6105" marB="6105" anchor="ctr"/>
                </a:tc>
                <a:tc>
                  <a:txBody>
                    <a:bodyPr/>
                    <a:lstStyle/>
                    <a:p>
                      <a:r>
                        <a:rPr lang="en-US" sz="1400">
                          <a:solidFill>
                            <a:srgbClr val="000000"/>
                          </a:solidFill>
                          <a:effectLst/>
                          <a:latin typeface="Calibri" panose="020F0502020204030204" pitchFamily="34" charset="0"/>
                        </a:rPr>
                        <a:t>Using WebDriver API</a:t>
                      </a:r>
                      <a:endParaRPr lang="en-US" sz="1400">
                        <a:effectLst/>
                        <a:latin typeface="Calibri" panose="020F0502020204030204" pitchFamily="34" charset="0"/>
                      </a:endParaRPr>
                    </a:p>
                  </a:txBody>
                  <a:tcPr marL="6105" marR="6105" marT="6105" marB="6105" anchor="ctr"/>
                </a:tc>
                <a:extLst>
                  <a:ext uri="{0D108BD9-81ED-4DB2-BD59-A6C34878D82A}">
                    <a16:rowId xmlns:a16="http://schemas.microsoft.com/office/drawing/2014/main" val="4040891302"/>
                  </a:ext>
                </a:extLst>
              </a:tr>
              <a:tr h="370840">
                <a:tc>
                  <a:txBody>
                    <a:bodyPr/>
                    <a:lstStyle/>
                    <a:p>
                      <a:r>
                        <a:rPr lang="en-US" sz="1400" dirty="0">
                          <a:solidFill>
                            <a:srgbClr val="000000"/>
                          </a:solidFill>
                          <a:effectLst/>
                          <a:latin typeface="Calibri" panose="020F0502020204030204" pitchFamily="34" charset="0"/>
                        </a:rPr>
                        <a:t>Open-source</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Yes</a:t>
                      </a:r>
                      <a:endParaRPr lang="en-US" sz="1400" dirty="0">
                        <a:effectLst/>
                        <a:latin typeface="Calibri" panose="020F0502020204030204" pitchFamily="34" charset="0"/>
                      </a:endParaRPr>
                    </a:p>
                  </a:txBody>
                  <a:tcPr marL="6105" marR="6105" marT="6105" marB="6105" anchor="ctr"/>
                </a:tc>
                <a:tc>
                  <a:txBody>
                    <a:bodyPr/>
                    <a:lstStyle/>
                    <a:p>
                      <a:pPr>
                        <a:spcAft>
                          <a:spcPts val="1200"/>
                        </a:spcAft>
                      </a:pPr>
                      <a:r>
                        <a:rPr lang="en-US" sz="1400">
                          <a:solidFill>
                            <a:srgbClr val="000000"/>
                          </a:solidFill>
                          <a:effectLst/>
                          <a:latin typeface="Calibri" panose="020F0502020204030204" pitchFamily="34" charset="0"/>
                        </a:rPr>
                        <a:t>Yes</a:t>
                      </a:r>
                      <a:endParaRPr lang="en-US" sz="1400">
                        <a:effectLst/>
                        <a:latin typeface="Calibri" panose="020F0502020204030204" pitchFamily="34" charset="0"/>
                      </a:endParaRPr>
                    </a:p>
                  </a:txBody>
                  <a:tcPr marL="6105" marR="6105" marT="6105" marB="6105" anchor="ctr"/>
                </a:tc>
                <a:extLst>
                  <a:ext uri="{0D108BD9-81ED-4DB2-BD59-A6C34878D82A}">
                    <a16:rowId xmlns:a16="http://schemas.microsoft.com/office/drawing/2014/main" val="575334404"/>
                  </a:ext>
                </a:extLst>
              </a:tr>
              <a:tr h="370840">
                <a:tc>
                  <a:txBody>
                    <a:bodyPr/>
                    <a:lstStyle/>
                    <a:p>
                      <a:r>
                        <a:rPr lang="en-US" sz="1400" dirty="0">
                          <a:solidFill>
                            <a:srgbClr val="000000"/>
                          </a:solidFill>
                          <a:effectLst/>
                          <a:latin typeface="Calibri" panose="020F0502020204030204" pitchFamily="34" charset="0"/>
                        </a:rPr>
                        <a:t>Browser Support</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Chromium, Firefox, and </a:t>
                      </a:r>
                      <a:r>
                        <a:rPr lang="en-US" sz="1400" dirty="0" err="1">
                          <a:solidFill>
                            <a:srgbClr val="000000"/>
                          </a:solidFill>
                          <a:effectLst/>
                          <a:latin typeface="Calibri" panose="020F0502020204030204" pitchFamily="34" charset="0"/>
                        </a:rPr>
                        <a:t>WebKit</a:t>
                      </a:r>
                      <a:r>
                        <a:rPr lang="en-US" sz="1400" dirty="0">
                          <a:solidFill>
                            <a:srgbClr val="000000"/>
                          </a:solidFill>
                          <a:effectLst/>
                          <a:latin typeface="Calibri" panose="020F0502020204030204" pitchFamily="34" charset="0"/>
                        </a:rPr>
                        <a:t> , Safari, Edge</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Chrome, Firefox, Edge, Safari...</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3575987350"/>
                  </a:ext>
                </a:extLst>
              </a:tr>
              <a:tr h="370840">
                <a:tc>
                  <a:txBody>
                    <a:bodyPr/>
                    <a:lstStyle/>
                    <a:p>
                      <a:r>
                        <a:rPr lang="en-US" sz="1400">
                          <a:solidFill>
                            <a:srgbClr val="000000"/>
                          </a:solidFill>
                          <a:effectLst/>
                          <a:latin typeface="inherit"/>
                        </a:rPr>
                        <a:t>Platform</a:t>
                      </a:r>
                      <a:endParaRPr lang="en-US" sz="140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inherit"/>
                        </a:rPr>
                        <a:t>Windows, Linux, and macOS</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inherit"/>
                        </a:rPr>
                        <a:t>Windows, Linux, and macOS</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3674546580"/>
                  </a:ext>
                </a:extLst>
              </a:tr>
              <a:tr h="370840">
                <a:tc>
                  <a:txBody>
                    <a:bodyPr/>
                    <a:lstStyle/>
                    <a:p>
                      <a:r>
                        <a:rPr lang="en-US" sz="1400" dirty="0">
                          <a:solidFill>
                            <a:srgbClr val="000000"/>
                          </a:solidFill>
                          <a:effectLst/>
                          <a:latin typeface="Calibri" panose="020F0502020204030204" pitchFamily="34" charset="0"/>
                        </a:rPr>
                        <a:t>Programming language</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Java, Python, .NET C#, TypeScript and JavaScript.</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Java, Python, C#, Ruby, Perl, PHP, and JavaScript</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155448819"/>
                  </a:ext>
                </a:extLst>
              </a:tr>
              <a:tr h="370840">
                <a:tc>
                  <a:txBody>
                    <a:bodyPr/>
                    <a:lstStyle/>
                    <a:p>
                      <a:r>
                        <a:rPr lang="en-US" sz="1400" dirty="0">
                          <a:solidFill>
                            <a:srgbClr val="000000"/>
                          </a:solidFill>
                          <a:effectLst/>
                          <a:latin typeface="Calibri" panose="020F0502020204030204" pitchFamily="34" charset="0"/>
                        </a:rPr>
                        <a:t>Features</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Provide more modern features like </a:t>
                      </a:r>
                      <a:r>
                        <a:rPr lang="en-US" sz="1400" dirty="0" err="1">
                          <a:solidFill>
                            <a:srgbClr val="000000"/>
                          </a:solidFill>
                          <a:effectLst/>
                          <a:latin typeface="Calibri" panose="020F0502020204030204" pitchFamily="34" charset="0"/>
                        </a:rPr>
                        <a:t>smartwait</a:t>
                      </a:r>
                      <a:r>
                        <a:rPr lang="en-US" sz="1400" dirty="0">
                          <a:solidFill>
                            <a:srgbClr val="000000"/>
                          </a:solidFill>
                          <a:effectLst/>
                          <a:latin typeface="Calibri" panose="020F0502020204030204" pitchFamily="34" charset="0"/>
                        </a:rPr>
                        <a:t>, working with shadow </a:t>
                      </a:r>
                      <a:r>
                        <a:rPr lang="en-US" sz="1400" dirty="0" err="1">
                          <a:solidFill>
                            <a:srgbClr val="000000"/>
                          </a:solidFill>
                          <a:effectLst/>
                          <a:latin typeface="Calibri" panose="020F0502020204030204" pitchFamily="34" charset="0"/>
                        </a:rPr>
                        <a:t>dom</a:t>
                      </a:r>
                      <a:r>
                        <a:rPr lang="en-US" sz="1400" dirty="0">
                          <a:solidFill>
                            <a:srgbClr val="000000"/>
                          </a:solidFill>
                          <a:effectLst/>
                          <a:latin typeface="Calibri" panose="020F0502020204030204" pitchFamily="34" charset="0"/>
                        </a:rPr>
                        <a:t>, switch to </a:t>
                      </a:r>
                      <a:r>
                        <a:rPr lang="en-US" sz="1400" dirty="0" err="1">
                          <a:solidFill>
                            <a:srgbClr val="000000"/>
                          </a:solidFill>
                          <a:effectLst/>
                          <a:latin typeface="Calibri" panose="020F0502020204030204" pitchFamily="34" charset="0"/>
                        </a:rPr>
                        <a:t>iframe</a:t>
                      </a:r>
                      <a:r>
                        <a:rPr lang="en-US" sz="1400" dirty="0">
                          <a:solidFill>
                            <a:srgbClr val="000000"/>
                          </a:solidFill>
                          <a:effectLst/>
                          <a:latin typeface="Calibri" panose="020F0502020204030204" pitchFamily="34" charset="0"/>
                        </a:rPr>
                        <a:t> easily, test retry, visual validation...</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Need to implement these features by ourselves.</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1608544581"/>
                  </a:ext>
                </a:extLst>
              </a:tr>
              <a:tr h="370840">
                <a:tc>
                  <a:txBody>
                    <a:bodyPr/>
                    <a:lstStyle/>
                    <a:p>
                      <a:r>
                        <a:rPr lang="en-US" sz="1400" dirty="0">
                          <a:solidFill>
                            <a:srgbClr val="000000"/>
                          </a:solidFill>
                          <a:effectLst/>
                          <a:latin typeface="Calibri" panose="020F0502020204030204" pitchFamily="34" charset="0"/>
                        </a:rPr>
                        <a:t>Locator</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Introduce many new kinds of selector</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Basic selector</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894596975"/>
                  </a:ext>
                </a:extLst>
              </a:tr>
              <a:tr h="370840">
                <a:tc>
                  <a:txBody>
                    <a:bodyPr/>
                    <a:lstStyle/>
                    <a:p>
                      <a:r>
                        <a:rPr lang="en-US" sz="1400">
                          <a:solidFill>
                            <a:srgbClr val="000000"/>
                          </a:solidFill>
                          <a:effectLst/>
                          <a:latin typeface="Calibri" panose="020F0502020204030204" pitchFamily="34" charset="0"/>
                        </a:rPr>
                        <a:t>Code Generation</a:t>
                      </a:r>
                      <a:endParaRPr lang="en-US" sz="140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Support </a:t>
                      </a:r>
                      <a:r>
                        <a:rPr lang="en-US" sz="1400" dirty="0" err="1">
                          <a:solidFill>
                            <a:srgbClr val="000000"/>
                          </a:solidFill>
                          <a:effectLst/>
                          <a:latin typeface="Calibri" panose="020F0502020204030204" pitchFamily="34" charset="0"/>
                        </a:rPr>
                        <a:t>Codegen</a:t>
                      </a:r>
                      <a:r>
                        <a:rPr lang="en-US" sz="1400" dirty="0">
                          <a:solidFill>
                            <a:srgbClr val="000000"/>
                          </a:solidFill>
                          <a:effectLst/>
                          <a:latin typeface="Calibri" panose="020F0502020204030204" pitchFamily="34" charset="0"/>
                        </a:rPr>
                        <a:t> to generate code</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Can use Selenium IDE</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1202257107"/>
                  </a:ext>
                </a:extLst>
              </a:tr>
              <a:tr h="370840">
                <a:tc>
                  <a:txBody>
                    <a:bodyPr/>
                    <a:lstStyle/>
                    <a:p>
                      <a:r>
                        <a:rPr lang="en-US" sz="1400">
                          <a:solidFill>
                            <a:srgbClr val="000000"/>
                          </a:solidFill>
                          <a:effectLst/>
                          <a:latin typeface="Calibri" panose="020F0502020204030204" pitchFamily="34" charset="0"/>
                        </a:rPr>
                        <a:t>Building automation framework</a:t>
                      </a:r>
                      <a:endParaRPr lang="en-US" sz="140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Easy to build with a lot of built-in features like running test in parallel, report, capturing screenshot and video, cross-browser</a:t>
                      </a:r>
                      <a:endParaRPr lang="en-US" sz="1400" dirty="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Need to have knowledge about many libraries and combine all of them to create a new framework.</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2862998687"/>
                  </a:ext>
                </a:extLst>
              </a:tr>
              <a:tr h="370840">
                <a:tc>
                  <a:txBody>
                    <a:bodyPr/>
                    <a:lstStyle/>
                    <a:p>
                      <a:r>
                        <a:rPr lang="en-US" sz="1400">
                          <a:solidFill>
                            <a:srgbClr val="000000"/>
                          </a:solidFill>
                          <a:effectLst/>
                          <a:latin typeface="Calibri" panose="020F0502020204030204" pitchFamily="34" charset="0"/>
                        </a:rPr>
                        <a:t>CICD Integration</a:t>
                      </a:r>
                      <a:endParaRPr lang="en-US" sz="1400">
                        <a:effectLst/>
                        <a:latin typeface="Calibri" panose="020F0502020204030204" pitchFamily="34" charset="0"/>
                      </a:endParaRPr>
                    </a:p>
                  </a:txBody>
                  <a:tcPr marL="6105" marR="6105" marT="6105" marB="6105" anchor="ctr"/>
                </a:tc>
                <a:tc>
                  <a:txBody>
                    <a:bodyPr/>
                    <a:lstStyle/>
                    <a:p>
                      <a:r>
                        <a:rPr lang="en-US" sz="1400">
                          <a:solidFill>
                            <a:srgbClr val="000000"/>
                          </a:solidFill>
                          <a:effectLst/>
                          <a:latin typeface="Calibri" panose="020F0502020204030204" pitchFamily="34" charset="0"/>
                        </a:rPr>
                        <a:t>Yes</a:t>
                      </a:r>
                      <a:endParaRPr lang="en-US" sz="140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Yes</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3848103221"/>
                  </a:ext>
                </a:extLst>
              </a:tr>
              <a:tr h="370840">
                <a:tc>
                  <a:txBody>
                    <a:bodyPr/>
                    <a:lstStyle/>
                    <a:p>
                      <a:r>
                        <a:rPr lang="en-US" sz="1400">
                          <a:solidFill>
                            <a:srgbClr val="000000"/>
                          </a:solidFill>
                          <a:effectLst/>
                          <a:latin typeface="Calibri" panose="020F0502020204030204" pitchFamily="34" charset="0"/>
                        </a:rPr>
                        <a:t>Community</a:t>
                      </a:r>
                      <a:endParaRPr lang="en-US" sz="1400">
                        <a:effectLst/>
                        <a:latin typeface="Calibri" panose="020F0502020204030204" pitchFamily="34" charset="0"/>
                      </a:endParaRPr>
                    </a:p>
                  </a:txBody>
                  <a:tcPr marL="6105" marR="6105" marT="6105" marB="6105" anchor="ctr"/>
                </a:tc>
                <a:tc>
                  <a:txBody>
                    <a:bodyPr/>
                    <a:lstStyle/>
                    <a:p>
                      <a:r>
                        <a:rPr lang="en-US" sz="1400">
                          <a:solidFill>
                            <a:srgbClr val="000000"/>
                          </a:solidFill>
                          <a:effectLst/>
                          <a:latin typeface="Calibri" panose="020F0502020204030204" pitchFamily="34" charset="0"/>
                        </a:rPr>
                        <a:t>Smaller community</a:t>
                      </a:r>
                      <a:endParaRPr lang="en-US" sz="1400">
                        <a:effectLst/>
                        <a:latin typeface="Calibri" panose="020F0502020204030204" pitchFamily="34" charset="0"/>
                      </a:endParaRPr>
                    </a:p>
                  </a:txBody>
                  <a:tcPr marL="6105" marR="6105" marT="6105" marB="6105" anchor="ctr"/>
                </a:tc>
                <a:tc>
                  <a:txBody>
                    <a:bodyPr/>
                    <a:lstStyle/>
                    <a:p>
                      <a:r>
                        <a:rPr lang="en-US" sz="1400" dirty="0">
                          <a:solidFill>
                            <a:srgbClr val="000000"/>
                          </a:solidFill>
                          <a:effectLst/>
                          <a:latin typeface="Calibri" panose="020F0502020204030204" pitchFamily="34" charset="0"/>
                        </a:rPr>
                        <a:t>Larger community</a:t>
                      </a:r>
                      <a:endParaRPr lang="en-US" sz="1400" dirty="0">
                        <a:effectLst/>
                        <a:latin typeface="Calibri" panose="020F0502020204030204" pitchFamily="34" charset="0"/>
                      </a:endParaRPr>
                    </a:p>
                  </a:txBody>
                  <a:tcPr marL="6105" marR="6105" marT="6105" marB="6105" anchor="ctr"/>
                </a:tc>
                <a:extLst>
                  <a:ext uri="{0D108BD9-81ED-4DB2-BD59-A6C34878D82A}">
                    <a16:rowId xmlns:a16="http://schemas.microsoft.com/office/drawing/2014/main" val="2439821176"/>
                  </a:ext>
                </a:extLst>
              </a:tr>
            </a:tbl>
          </a:graphicData>
        </a:graphic>
      </p:graphicFrame>
    </p:spTree>
    <p:extLst>
      <p:ext uri="{BB962C8B-B14F-4D97-AF65-F5344CB8AC3E}">
        <p14:creationId xmlns:p14="http://schemas.microsoft.com/office/powerpoint/2010/main" val="214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95CE-6BCA-CAEB-362C-9924C481693F}"/>
              </a:ext>
            </a:extLst>
          </p:cNvPr>
          <p:cNvSpPr>
            <a:spLocks noGrp="1"/>
          </p:cNvSpPr>
          <p:nvPr>
            <p:ph type="title"/>
          </p:nvPr>
        </p:nvSpPr>
        <p:spPr/>
        <p:txBody>
          <a:bodyPr/>
          <a:lstStyle/>
          <a:p>
            <a:r>
              <a:rPr lang="en-US" sz="3200" dirty="0">
                <a:cs typeface="Arial"/>
              </a:rPr>
              <a:t>The first test case with Playwright</a:t>
            </a:r>
          </a:p>
        </p:txBody>
      </p:sp>
      <p:sp>
        <p:nvSpPr>
          <p:cNvPr id="3" name="Text Placeholder 2">
            <a:extLst>
              <a:ext uri="{FF2B5EF4-FFF2-40B4-BE49-F238E27FC236}">
                <a16:creationId xmlns:a16="http://schemas.microsoft.com/office/drawing/2014/main" id="{EB420DA6-B7A9-E5C8-B507-BFEEF9B6B1B6}"/>
              </a:ext>
            </a:extLst>
          </p:cNvPr>
          <p:cNvSpPr>
            <a:spLocks noGrp="1"/>
          </p:cNvSpPr>
          <p:nvPr>
            <p:ph type="body" sz="quarter" idx="11"/>
          </p:nvPr>
        </p:nvSpPr>
        <p:spPr/>
        <p:txBody>
          <a:bodyPr/>
          <a:lstStyle/>
          <a:p>
            <a:r>
              <a:rPr lang="en-US" dirty="0"/>
              <a:t>Install </a:t>
            </a:r>
            <a:r>
              <a:rPr lang="en-US" dirty="0" err="1"/>
              <a:t>NodeJs</a:t>
            </a:r>
            <a:endParaRPr lang="en-US" dirty="0"/>
          </a:p>
          <a:p>
            <a:r>
              <a:rPr lang="en-US" dirty="0"/>
              <a:t>Install VS Code and Playwright extension(Playwright Test for VS Code)</a:t>
            </a:r>
          </a:p>
          <a:p>
            <a:r>
              <a:rPr lang="en-US" dirty="0"/>
              <a:t>Run “</a:t>
            </a:r>
            <a:r>
              <a:rPr lang="en-US" dirty="0" err="1"/>
              <a:t>npm</a:t>
            </a:r>
            <a:r>
              <a:rPr lang="en-US" dirty="0"/>
              <a:t> </a:t>
            </a:r>
            <a:r>
              <a:rPr lang="en-US" dirty="0" err="1"/>
              <a:t>init</a:t>
            </a:r>
            <a:r>
              <a:rPr lang="en-US" dirty="0"/>
              <a:t> </a:t>
            </a:r>
            <a:r>
              <a:rPr lang="en-US" dirty="0" err="1"/>
              <a:t>playwright@latest</a:t>
            </a:r>
            <a:r>
              <a:rPr lang="en-US" dirty="0"/>
              <a:t>” and choose below options</a:t>
            </a:r>
          </a:p>
          <a:p>
            <a:endParaRPr lang="en-US" dirty="0"/>
          </a:p>
        </p:txBody>
      </p:sp>
      <p:pic>
        <p:nvPicPr>
          <p:cNvPr id="5" name="Picture 4">
            <a:extLst>
              <a:ext uri="{FF2B5EF4-FFF2-40B4-BE49-F238E27FC236}">
                <a16:creationId xmlns:a16="http://schemas.microsoft.com/office/drawing/2014/main" id="{658696BF-7EE2-A89B-824A-7776E0BFDA73}"/>
              </a:ext>
            </a:extLst>
          </p:cNvPr>
          <p:cNvPicPr>
            <a:picLocks noChangeAspect="1"/>
          </p:cNvPicPr>
          <p:nvPr/>
        </p:nvPicPr>
        <p:blipFill>
          <a:blip r:embed="rId3"/>
          <a:stretch>
            <a:fillRect/>
          </a:stretch>
        </p:blipFill>
        <p:spPr>
          <a:xfrm>
            <a:off x="964843" y="2866427"/>
            <a:ext cx="10262314" cy="2553712"/>
          </a:xfrm>
          <a:prstGeom prst="rect">
            <a:avLst/>
          </a:prstGeom>
        </p:spPr>
      </p:pic>
    </p:spTree>
    <p:extLst>
      <p:ext uri="{BB962C8B-B14F-4D97-AF65-F5344CB8AC3E}">
        <p14:creationId xmlns:p14="http://schemas.microsoft.com/office/powerpoint/2010/main" val="137623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055F-0EEF-3BF1-8C49-35F25D349077}"/>
              </a:ext>
            </a:extLst>
          </p:cNvPr>
          <p:cNvSpPr>
            <a:spLocks noGrp="1"/>
          </p:cNvSpPr>
          <p:nvPr>
            <p:ph type="title"/>
          </p:nvPr>
        </p:nvSpPr>
        <p:spPr/>
        <p:txBody>
          <a:bodyPr/>
          <a:lstStyle/>
          <a:p>
            <a:r>
              <a:rPr lang="en-US" sz="3200" dirty="0">
                <a:cs typeface="Arial"/>
              </a:rPr>
              <a:t>The first test case with Playwright</a:t>
            </a:r>
          </a:p>
        </p:txBody>
      </p:sp>
      <p:pic>
        <p:nvPicPr>
          <p:cNvPr id="5" name="Picture 4">
            <a:extLst>
              <a:ext uri="{FF2B5EF4-FFF2-40B4-BE49-F238E27FC236}">
                <a16:creationId xmlns:a16="http://schemas.microsoft.com/office/drawing/2014/main" id="{A67E68F1-D4B8-CFFF-FCF2-6CCFFB67DD34}"/>
              </a:ext>
            </a:extLst>
          </p:cNvPr>
          <p:cNvPicPr>
            <a:picLocks noChangeAspect="1"/>
          </p:cNvPicPr>
          <p:nvPr/>
        </p:nvPicPr>
        <p:blipFill>
          <a:blip r:embed="rId2"/>
          <a:stretch>
            <a:fillRect/>
          </a:stretch>
        </p:blipFill>
        <p:spPr>
          <a:xfrm>
            <a:off x="1991138" y="1606934"/>
            <a:ext cx="3976332" cy="3644132"/>
          </a:xfrm>
          <a:prstGeom prst="rect">
            <a:avLst/>
          </a:prstGeom>
        </p:spPr>
      </p:pic>
      <p:cxnSp>
        <p:nvCxnSpPr>
          <p:cNvPr id="7" name="Straight Arrow Connector 6">
            <a:extLst>
              <a:ext uri="{FF2B5EF4-FFF2-40B4-BE49-F238E27FC236}">
                <a16:creationId xmlns:a16="http://schemas.microsoft.com/office/drawing/2014/main" id="{ED7CB6FC-1C27-EF8F-FA14-17641058ED98}"/>
              </a:ext>
            </a:extLst>
          </p:cNvPr>
          <p:cNvCxnSpPr/>
          <p:nvPr/>
        </p:nvCxnSpPr>
        <p:spPr>
          <a:xfrm>
            <a:off x="4200940" y="2862470"/>
            <a:ext cx="27379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10E1655-58A8-AE67-FCB0-06EF93B39267}"/>
              </a:ext>
            </a:extLst>
          </p:cNvPr>
          <p:cNvCxnSpPr>
            <a:cxnSpLocks/>
          </p:cNvCxnSpPr>
          <p:nvPr/>
        </p:nvCxnSpPr>
        <p:spPr>
          <a:xfrm>
            <a:off x="3611218" y="3849757"/>
            <a:ext cx="3327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207E1C-56B3-22F7-D071-D8CEB7441EE5}"/>
              </a:ext>
            </a:extLst>
          </p:cNvPr>
          <p:cNvCxnSpPr>
            <a:cxnSpLocks/>
          </p:cNvCxnSpPr>
          <p:nvPr/>
        </p:nvCxnSpPr>
        <p:spPr>
          <a:xfrm>
            <a:off x="3906078" y="4512365"/>
            <a:ext cx="3032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DD7054-C79F-F34D-EC99-A441FEF1A1F5}"/>
              </a:ext>
            </a:extLst>
          </p:cNvPr>
          <p:cNvCxnSpPr>
            <a:cxnSpLocks/>
          </p:cNvCxnSpPr>
          <p:nvPr/>
        </p:nvCxnSpPr>
        <p:spPr>
          <a:xfrm>
            <a:off x="4312234" y="4843670"/>
            <a:ext cx="2626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BBD2FB-2974-5589-D7D9-C6BD43E4C3EF}"/>
              </a:ext>
            </a:extLst>
          </p:cNvPr>
          <p:cNvSpPr txBox="1"/>
          <p:nvPr/>
        </p:nvSpPr>
        <p:spPr>
          <a:xfrm>
            <a:off x="7050157" y="2676939"/>
            <a:ext cx="1378226" cy="371047"/>
          </a:xfrm>
          <a:prstGeom prst="rect">
            <a:avLst/>
          </a:prstGeom>
          <a:noFill/>
        </p:spPr>
        <p:txBody>
          <a:bodyPr wrap="square" rtlCol="0">
            <a:spAutoFit/>
          </a:bodyPr>
          <a:lstStyle/>
          <a:p>
            <a:pPr algn="l"/>
            <a:r>
              <a:rPr lang="en-US" dirty="0">
                <a:solidFill>
                  <a:schemeClr val="bg2"/>
                </a:solidFill>
              </a:rPr>
              <a:t>Test case</a:t>
            </a:r>
          </a:p>
        </p:txBody>
      </p:sp>
      <p:sp>
        <p:nvSpPr>
          <p:cNvPr id="15" name="TextBox 14">
            <a:extLst>
              <a:ext uri="{FF2B5EF4-FFF2-40B4-BE49-F238E27FC236}">
                <a16:creationId xmlns:a16="http://schemas.microsoft.com/office/drawing/2014/main" id="{6A3A2FE5-7D4C-0218-48B0-76D5A36AB499}"/>
              </a:ext>
            </a:extLst>
          </p:cNvPr>
          <p:cNvSpPr txBox="1"/>
          <p:nvPr/>
        </p:nvSpPr>
        <p:spPr>
          <a:xfrm>
            <a:off x="7050157" y="3650989"/>
            <a:ext cx="1709530" cy="369332"/>
          </a:xfrm>
          <a:prstGeom prst="rect">
            <a:avLst/>
          </a:prstGeom>
          <a:noFill/>
        </p:spPr>
        <p:txBody>
          <a:bodyPr wrap="square" rtlCol="0">
            <a:spAutoFit/>
          </a:bodyPr>
          <a:lstStyle/>
          <a:p>
            <a:pPr algn="l"/>
            <a:r>
              <a:rPr lang="en-US" dirty="0">
                <a:solidFill>
                  <a:schemeClr val="bg2"/>
                </a:solidFill>
              </a:rPr>
              <a:t>Git ignore file</a:t>
            </a:r>
          </a:p>
        </p:txBody>
      </p:sp>
      <p:sp>
        <p:nvSpPr>
          <p:cNvPr id="16" name="TextBox 15">
            <a:extLst>
              <a:ext uri="{FF2B5EF4-FFF2-40B4-BE49-F238E27FC236}">
                <a16:creationId xmlns:a16="http://schemas.microsoft.com/office/drawing/2014/main" id="{2B3CB95C-89C1-FF2C-B8BF-1CAD5E5A3DE2}"/>
              </a:ext>
            </a:extLst>
          </p:cNvPr>
          <p:cNvSpPr txBox="1"/>
          <p:nvPr/>
        </p:nvSpPr>
        <p:spPr>
          <a:xfrm>
            <a:off x="7050156" y="4326841"/>
            <a:ext cx="2040835" cy="369332"/>
          </a:xfrm>
          <a:prstGeom prst="rect">
            <a:avLst/>
          </a:prstGeom>
          <a:noFill/>
        </p:spPr>
        <p:txBody>
          <a:bodyPr wrap="square" rtlCol="0">
            <a:spAutoFit/>
          </a:bodyPr>
          <a:lstStyle/>
          <a:p>
            <a:pPr algn="l"/>
            <a:r>
              <a:rPr lang="en-US" dirty="0" err="1">
                <a:solidFill>
                  <a:schemeClr val="bg2"/>
                </a:solidFill>
              </a:rPr>
              <a:t>Package.json</a:t>
            </a:r>
            <a:r>
              <a:rPr lang="en-US" dirty="0">
                <a:solidFill>
                  <a:schemeClr val="bg2"/>
                </a:solidFill>
              </a:rPr>
              <a:t> file</a:t>
            </a:r>
          </a:p>
        </p:txBody>
      </p:sp>
      <p:sp>
        <p:nvSpPr>
          <p:cNvPr id="17" name="TextBox 16">
            <a:extLst>
              <a:ext uri="{FF2B5EF4-FFF2-40B4-BE49-F238E27FC236}">
                <a16:creationId xmlns:a16="http://schemas.microsoft.com/office/drawing/2014/main" id="{C6B41038-7CF2-220A-D1DA-781EAB00D1D1}"/>
              </a:ext>
            </a:extLst>
          </p:cNvPr>
          <p:cNvSpPr txBox="1"/>
          <p:nvPr/>
        </p:nvSpPr>
        <p:spPr>
          <a:xfrm>
            <a:off x="7050156" y="4623324"/>
            <a:ext cx="2464905" cy="369332"/>
          </a:xfrm>
          <a:prstGeom prst="rect">
            <a:avLst/>
          </a:prstGeom>
          <a:noFill/>
        </p:spPr>
        <p:txBody>
          <a:bodyPr wrap="square" rtlCol="0">
            <a:spAutoFit/>
          </a:bodyPr>
          <a:lstStyle/>
          <a:p>
            <a:pPr algn="l"/>
            <a:r>
              <a:rPr lang="en-US" dirty="0">
                <a:solidFill>
                  <a:schemeClr val="bg2"/>
                </a:solidFill>
              </a:rPr>
              <a:t>Playwright config file</a:t>
            </a:r>
          </a:p>
        </p:txBody>
      </p:sp>
    </p:spTree>
    <p:extLst>
      <p:ext uri="{BB962C8B-B14F-4D97-AF65-F5344CB8AC3E}">
        <p14:creationId xmlns:p14="http://schemas.microsoft.com/office/powerpoint/2010/main" val="3783647270"/>
      </p:ext>
    </p:extLst>
  </p:cSld>
  <p:clrMapOvr>
    <a:masterClrMapping/>
  </p:clrMapOvr>
</p:sld>
</file>

<file path=ppt/theme/theme1.xml><?xml version="1.0" encoding="utf-8"?>
<a:theme xmlns:a="http://schemas.openxmlformats.org/drawingml/2006/main" name="NTG">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solidFill>
              <a:schemeClr val="bg2"/>
            </a:solidFill>
          </a:defRPr>
        </a:defPPr>
      </a:lstStyle>
    </a:txDef>
  </a:objectDefaults>
  <a:extraClrSchemeLst/>
  <a:extLst>
    <a:ext uri="{05A4C25C-085E-4340-85A3-A5531E510DB2}">
      <thm15:themeFamily xmlns:thm15="http://schemas.microsoft.com/office/thememl/2012/main" name="NashTech-Powerpoint Template (2)" id="{08B94A51-65A5-614F-9ADE-846838A447BB}" vid="{4B469189-16F0-E24E-9D3A-30B9A3F9C9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C4076ECD4F8D4AB0F3543A44E9849A" ma:contentTypeVersion="13" ma:contentTypeDescription="Create a new document." ma:contentTypeScope="" ma:versionID="f14c2ae3288849ea425a29245aa465e5">
  <xsd:schema xmlns:xsd="http://www.w3.org/2001/XMLSchema" xmlns:xs="http://www.w3.org/2001/XMLSchema" xmlns:p="http://schemas.microsoft.com/office/2006/metadata/properties" xmlns:ns2="781c810f-e4d8-448c-9548-5bc0bca57d4f" xmlns:ns3="1754c838-e3c9-49e8-8748-51623497ca6d" targetNamespace="http://schemas.microsoft.com/office/2006/metadata/properties" ma:root="true" ma:fieldsID="cd64bafbbd2640811a1d9c78371b1902" ns2:_="" ns3:_="">
    <xsd:import namespace="781c810f-e4d8-448c-9548-5bc0bca57d4f"/>
    <xsd:import namespace="1754c838-e3c9-49e8-8748-51623497ca6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c810f-e4d8-448c-9548-5bc0bca57d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1b56dd4-9104-4de5-8714-e2496ec077d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54c838-e3c9-49e8-8748-51623497ca6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9fad2674-1fa3-40d9-9092-dfca584b5ebd}" ma:internalName="TaxCatchAll" ma:showField="CatchAllData" ma:web="1754c838-e3c9-49e8-8748-51623497ca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81c810f-e4d8-448c-9548-5bc0bca57d4f">
      <Terms xmlns="http://schemas.microsoft.com/office/infopath/2007/PartnerControls"/>
    </lcf76f155ced4ddcb4097134ff3c332f>
    <TaxCatchAll xmlns="1754c838-e3c9-49e8-8748-51623497ca6d" xsi:nil="true"/>
  </documentManagement>
</p:properties>
</file>

<file path=customXml/itemProps1.xml><?xml version="1.0" encoding="utf-8"?>
<ds:datastoreItem xmlns:ds="http://schemas.openxmlformats.org/officeDocument/2006/customXml" ds:itemID="{7869EA67-53BF-4D18-A068-45C772583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c810f-e4d8-448c-9548-5bc0bca57d4f"/>
    <ds:schemaRef ds:uri="1754c838-e3c9-49e8-8748-51623497ca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A66C3307-F054-4959-9144-4D96D0E24931}">
  <ds:schemaRefs>
    <ds:schemaRef ds:uri="140670e8-552e-4ed4-90a8-2e1fc7c78fb9"/>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 ds:uri="http://schemas.microsoft.com/office/2006/documentManagement/types"/>
    <ds:schemaRef ds:uri="56ab9554-5316-4a60-82cf-ec0d3d01c713"/>
    <ds:schemaRef ds:uri="http://schemas.microsoft.com/sharepoint/v3"/>
    <ds:schemaRef ds:uri="http://schemas.microsoft.com/office/2006/metadata/properties"/>
    <ds:schemaRef ds:uri="http://purl.org/dc/terms/"/>
    <ds:schemaRef ds:uri="781c810f-e4d8-448c-9548-5bc0bca57d4f"/>
    <ds:schemaRef ds:uri="1754c838-e3c9-49e8-8748-51623497ca6d"/>
  </ds:schemaRefs>
</ds:datastoreItem>
</file>

<file path=docProps/app.xml><?xml version="1.0" encoding="utf-8"?>
<Properties xmlns="http://schemas.openxmlformats.org/officeDocument/2006/extended-properties" xmlns:vt="http://schemas.openxmlformats.org/officeDocument/2006/docPropsVTypes">
  <Template/>
  <TotalTime>7632</TotalTime>
  <Words>1356</Words>
  <Application>Microsoft Office PowerPoint</Application>
  <PresentationFormat>Widescreen</PresentationFormat>
  <Paragraphs>310</Paragraphs>
  <Slides>49</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Consolas</vt:lpstr>
      <vt:lpstr>inherit</vt:lpstr>
      <vt:lpstr>SFMono-Regular</vt:lpstr>
      <vt:lpstr>Symbol</vt:lpstr>
      <vt:lpstr>system-ui</vt:lpstr>
      <vt:lpstr>Wingdings</vt:lpstr>
      <vt:lpstr>NTG</vt:lpstr>
      <vt:lpstr>Automation with Playwright</vt:lpstr>
      <vt:lpstr>PowerPoint Presentation</vt:lpstr>
      <vt:lpstr>PowerPoint Presentation</vt:lpstr>
      <vt:lpstr>Playwright Introduction</vt:lpstr>
      <vt:lpstr>Playwright Overview</vt:lpstr>
      <vt:lpstr>Playwright Solution</vt:lpstr>
      <vt:lpstr>Playwright vs Selenium</vt:lpstr>
      <vt:lpstr>The first test case with Playwright</vt:lpstr>
      <vt:lpstr>The first test case with Playwright</vt:lpstr>
      <vt:lpstr>The first test case with Playwright</vt:lpstr>
      <vt:lpstr>The first test case with Playwright</vt:lpstr>
      <vt:lpstr>The first test case with Playwright</vt:lpstr>
      <vt:lpstr>PowerPoint Presentation</vt:lpstr>
      <vt:lpstr>2. Playwright basic functions </vt:lpstr>
      <vt:lpstr>2.1 Browser, Browser Context &amp; Page</vt:lpstr>
      <vt:lpstr>2.1.1 Browser</vt:lpstr>
      <vt:lpstr>2.1.2 Browser Context</vt:lpstr>
      <vt:lpstr>2.1.3 Page</vt:lpstr>
      <vt:lpstr>2.2 Locator</vt:lpstr>
      <vt:lpstr>2.2 Locator</vt:lpstr>
      <vt:lpstr>2.2 Locator</vt:lpstr>
      <vt:lpstr>2.2 Locator</vt:lpstr>
      <vt:lpstr>2.3 Element interaction</vt:lpstr>
      <vt:lpstr>2.4 Wait </vt:lpstr>
      <vt:lpstr>2.4.1 Auto Wait</vt:lpstr>
      <vt:lpstr>2.4.1 Wait Function</vt:lpstr>
      <vt:lpstr>2.5 Assertion</vt:lpstr>
      <vt:lpstr>2.6 Data Driven</vt:lpstr>
      <vt:lpstr>2.7 Report</vt:lpstr>
      <vt:lpstr>2.8 Fixtures</vt:lpstr>
      <vt:lpstr>2.8 Fixtures</vt:lpstr>
      <vt:lpstr>2.8 Fixtures</vt:lpstr>
      <vt:lpstr>2.9 Test Hook</vt:lpstr>
      <vt:lpstr>2.10 Playwright configuration </vt:lpstr>
      <vt:lpstr>2.11 Filter test case for running test</vt:lpstr>
      <vt:lpstr>2.12 API Request</vt:lpstr>
      <vt:lpstr>2.13 Playwright commands </vt:lpstr>
      <vt:lpstr>PowerPoint Presentation</vt:lpstr>
      <vt:lpstr>3. Playwright additional features </vt:lpstr>
      <vt:lpstr>3.1 VS Code Extension</vt:lpstr>
      <vt:lpstr>3.2 Playwright Tracing</vt:lpstr>
      <vt:lpstr>3.3 Networks</vt:lpstr>
      <vt:lpstr>3.4 Emulation</vt:lpstr>
      <vt:lpstr>PowerPoint Presentation</vt:lpstr>
      <vt:lpstr>4. Framework Template</vt:lpstr>
      <vt:lpstr>4. Framework Template</vt:lpstr>
      <vt:lpstr>Reference</vt:lpstr>
      <vt:lpstr>5.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Vinh Pham Phu</dc:creator>
  <cp:lastModifiedBy>Tien Nguyen Anh</cp:lastModifiedBy>
  <cp:revision>949</cp:revision>
  <dcterms:created xsi:type="dcterms:W3CDTF">2023-02-02T07:45:25Z</dcterms:created>
  <dcterms:modified xsi:type="dcterms:W3CDTF">2024-04-15T03:07:42Z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0x010100E5C4076ECD4F8D4AB0F3543A44E9849A</vt:lpwstr>
  </property>
  <property fmtid="{D5CDD505-2E9C-101B-9397-08002B2CF9AE}" pid="3" name="Order">
    <vt:r8>2154200</vt:r8>
  </property>
  <property fmtid="{D5CDD505-2E9C-101B-9397-08002B2CF9AE}" pid="4" name="ComplianceAssetId">
    <vt:lpwstr/>
  </property>
  <property fmtid="{D5CDD505-2E9C-101B-9397-08002B2CF9AE}" pid="5" name="MediaServiceImageTags">
    <vt:lpwstr/>
  </property>
</Properties>
</file>